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numCol="1"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numCol="1"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numCol="1"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numCol="1"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numCol="1"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4802356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rm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86403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9: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rmAutofit/>
          </a:bodyPr>
          <a:lstStyle/>
          <a:p>
            <a:pPr marL="0" lvl="0" indent="0" algn="l" rtl="0">
              <a:spcBef>
                <a:spcPts val="0"/>
              </a:spcBef>
              <a:spcAft>
                <a:spcPts val="0"/>
              </a:spcAft>
              <a:buNone/>
            </a:pPr>
            <a:endParaRPr/>
          </a:p>
        </p:txBody>
      </p:sp>
      <p:sp>
        <p:nvSpPr>
          <p:cNvPr id="139" name="Google Shape;139;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96168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rmAutofit/>
          </a:bodyPr>
          <a:lstStyle/>
          <a:p>
            <a:pPr marL="0" lvl="0" indent="0" algn="l" rtl="0">
              <a:spcBef>
                <a:spcPts val="0"/>
              </a:spcBef>
              <a:spcAft>
                <a:spcPts val="0"/>
              </a:spcAft>
              <a:buNone/>
            </a:pPr>
            <a:endParaRPr/>
          </a:p>
        </p:txBody>
      </p:sp>
      <p:sp>
        <p:nvSpPr>
          <p:cNvPr id="145" name="Google Shape;145;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60767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rmAutofit/>
          </a:bodyPr>
          <a:lstStyle/>
          <a:p>
            <a:pPr marL="0" lvl="0" indent="0" algn="l" rtl="0">
              <a:spcBef>
                <a:spcPts val="0"/>
              </a:spcBef>
              <a:spcAft>
                <a:spcPts val="0"/>
              </a:spcAft>
              <a:buNone/>
            </a:pPr>
            <a:endParaRPr/>
          </a:p>
        </p:txBody>
      </p:sp>
      <p:sp>
        <p:nvSpPr>
          <p:cNvPr id="151" name="Google Shape;151;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7350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rmAutofit/>
          </a:bodyPr>
          <a:lstStyle/>
          <a:p>
            <a:pPr marL="0" lvl="0" indent="0" algn="l" rtl="0">
              <a:spcBef>
                <a:spcPts val="0"/>
              </a:spcBef>
              <a:spcAft>
                <a:spcPts val="0"/>
              </a:spcAft>
              <a:buNone/>
            </a:pPr>
            <a:endParaRPr/>
          </a:p>
        </p:txBody>
      </p:sp>
      <p:sp>
        <p:nvSpPr>
          <p:cNvPr id="157" name="Google Shape;157;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95425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rmAutofit/>
          </a:bodyPr>
          <a:lstStyle/>
          <a:p>
            <a:pPr marL="0" lvl="0" indent="0" algn="l" rtl="0">
              <a:spcBef>
                <a:spcPts val="0"/>
              </a:spcBef>
              <a:spcAft>
                <a:spcPts val="0"/>
              </a:spcAft>
              <a:buNone/>
            </a:pPr>
            <a:endParaRPr/>
          </a:p>
        </p:txBody>
      </p:sp>
      <p:sp>
        <p:nvSpPr>
          <p:cNvPr id="163" name="Google Shape;163;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6264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rmAutofit/>
          </a:bodyPr>
          <a:lstStyle/>
          <a:p>
            <a:pPr marL="0" lvl="0" indent="0" algn="l" rtl="0">
              <a:spcBef>
                <a:spcPts val="0"/>
              </a:spcBef>
              <a:spcAft>
                <a:spcPts val="0"/>
              </a:spcAft>
              <a:buNone/>
            </a:pPr>
            <a:endParaRPr/>
          </a:p>
        </p:txBody>
      </p:sp>
      <p:sp>
        <p:nvSpPr>
          <p:cNvPr id="169" name="Google Shape;169;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12891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rmAutofit/>
          </a:bodyPr>
          <a:lstStyle/>
          <a:p>
            <a:pPr marL="0" lvl="0" indent="0" algn="l" rtl="0">
              <a:spcBef>
                <a:spcPts val="0"/>
              </a:spcBef>
              <a:spcAft>
                <a:spcPts val="0"/>
              </a:spcAft>
              <a:buNone/>
            </a:pPr>
            <a:endParaRPr/>
          </a:p>
        </p:txBody>
      </p:sp>
      <p:sp>
        <p:nvSpPr>
          <p:cNvPr id="175" name="Google Shape;175;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13561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rmAutofit/>
          </a:bodyPr>
          <a:lstStyle/>
          <a:p>
            <a:pPr marL="0" lvl="0" indent="0" algn="l" rtl="0">
              <a:spcBef>
                <a:spcPts val="0"/>
              </a:spcBef>
              <a:spcAft>
                <a:spcPts val="0"/>
              </a:spcAft>
              <a:buNone/>
            </a:pPr>
            <a:endParaRPr/>
          </a:p>
        </p:txBody>
      </p:sp>
      <p:sp>
        <p:nvSpPr>
          <p:cNvPr id="181" name="Google Shape;181;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82756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rmAutofit/>
          </a:bodyPr>
          <a:lstStyle/>
          <a:p>
            <a:pPr marL="0" lvl="0" indent="0" algn="l" rtl="0">
              <a:spcBef>
                <a:spcPts val="0"/>
              </a:spcBef>
              <a:spcAft>
                <a:spcPts val="0"/>
              </a:spcAft>
              <a:buNone/>
            </a:pPr>
            <a:endParaRPr/>
          </a:p>
        </p:txBody>
      </p:sp>
      <p:sp>
        <p:nvSpPr>
          <p:cNvPr id="187" name="Google Shape;187;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980687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rmAutofit/>
          </a:bodyPr>
          <a:lstStyle/>
          <a:p>
            <a:pPr marL="0" lvl="0" indent="0" algn="l" rtl="0">
              <a:spcBef>
                <a:spcPts val="0"/>
              </a:spcBef>
              <a:spcAft>
                <a:spcPts val="0"/>
              </a:spcAft>
              <a:buNone/>
            </a:pPr>
            <a:endParaRPr/>
          </a:p>
        </p:txBody>
      </p:sp>
      <p:sp>
        <p:nvSpPr>
          <p:cNvPr id="193" name="Google Shape;193;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47652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rmAutofit/>
          </a:bodyPr>
          <a:lstStyle/>
          <a:p>
            <a:pPr marL="0" lvl="0" indent="0" algn="l" rtl="0">
              <a:spcBef>
                <a:spcPts val="0"/>
              </a:spcBef>
              <a:spcAft>
                <a:spcPts val="0"/>
              </a:spcAft>
              <a:buNone/>
            </a:pPr>
            <a:endParaRPr/>
          </a:p>
        </p:txBody>
      </p:sp>
      <p:sp>
        <p:nvSpPr>
          <p:cNvPr id="91" name="Google Shape;91;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162733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9: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rmAutofit/>
          </a:bodyPr>
          <a:lstStyle/>
          <a:p>
            <a:pPr marL="0" lvl="0" indent="0" algn="l" rtl="0">
              <a:spcBef>
                <a:spcPts val="0"/>
              </a:spcBef>
              <a:spcAft>
                <a:spcPts val="0"/>
              </a:spcAft>
              <a:buNone/>
            </a:pPr>
            <a:endParaRPr/>
          </a:p>
        </p:txBody>
      </p:sp>
      <p:sp>
        <p:nvSpPr>
          <p:cNvPr id="198" name="Google Shape;198;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46107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rmAutofit/>
          </a:bodyPr>
          <a:lstStyle/>
          <a:p>
            <a:pPr marL="0" lvl="0" indent="0" algn="l" rtl="0">
              <a:spcBef>
                <a:spcPts val="0"/>
              </a:spcBef>
              <a:spcAft>
                <a:spcPts val="0"/>
              </a:spcAft>
              <a:buNone/>
            </a:pPr>
            <a:endParaRPr/>
          </a:p>
        </p:txBody>
      </p:sp>
      <p:sp>
        <p:nvSpPr>
          <p:cNvPr id="203" name="Google Shape;203;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3204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1: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rmAutofit/>
          </a:bodyPr>
          <a:lstStyle/>
          <a:p>
            <a:pPr marL="0" lvl="0" indent="0" algn="l" rtl="0">
              <a:spcBef>
                <a:spcPts val="0"/>
              </a:spcBef>
              <a:spcAft>
                <a:spcPts val="0"/>
              </a:spcAft>
              <a:buNone/>
            </a:pPr>
            <a:endParaRPr/>
          </a:p>
        </p:txBody>
      </p:sp>
      <p:sp>
        <p:nvSpPr>
          <p:cNvPr id="208" name="Google Shape;208;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17962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22: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rmAutofit/>
          </a:bodyPr>
          <a:lstStyle/>
          <a:p>
            <a:pPr marL="0" lvl="0" indent="0" algn="l" rtl="0">
              <a:spcBef>
                <a:spcPts val="0"/>
              </a:spcBef>
              <a:spcAft>
                <a:spcPts val="0"/>
              </a:spcAft>
              <a:buNone/>
            </a:pPr>
            <a:endParaRPr/>
          </a:p>
        </p:txBody>
      </p:sp>
      <p:sp>
        <p:nvSpPr>
          <p:cNvPr id="213" name="Google Shape;213;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04260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3: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rmAutofit/>
          </a:bodyPr>
          <a:lstStyle/>
          <a:p>
            <a:pPr marL="0" lvl="0" indent="0" algn="l" rtl="0">
              <a:spcBef>
                <a:spcPts val="0"/>
              </a:spcBef>
              <a:spcAft>
                <a:spcPts val="0"/>
              </a:spcAft>
              <a:buNone/>
            </a:pPr>
            <a:endParaRPr/>
          </a:p>
        </p:txBody>
      </p:sp>
      <p:sp>
        <p:nvSpPr>
          <p:cNvPr id="218" name="Google Shape;218;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5519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rmAutofit/>
          </a:bodyPr>
          <a:lstStyle/>
          <a:p>
            <a:pPr marL="0" lvl="0" indent="0" algn="l" rtl="0">
              <a:spcBef>
                <a:spcPts val="0"/>
              </a:spcBef>
              <a:spcAft>
                <a:spcPts val="0"/>
              </a:spcAft>
              <a:buNone/>
            </a:pPr>
            <a:endParaRPr/>
          </a:p>
        </p:txBody>
      </p:sp>
      <p:sp>
        <p:nvSpPr>
          <p:cNvPr id="97" name="Google Shape;9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9756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rmAutofit/>
          </a:bodyPr>
          <a:lstStyle/>
          <a:p>
            <a:pPr marL="0" lvl="0" indent="0" algn="l" rtl="0">
              <a:spcBef>
                <a:spcPts val="0"/>
              </a:spcBef>
              <a:spcAft>
                <a:spcPts val="0"/>
              </a:spcAft>
              <a:buNone/>
            </a:pPr>
            <a:endParaRPr/>
          </a:p>
        </p:txBody>
      </p:sp>
      <p:sp>
        <p:nvSpPr>
          <p:cNvPr id="102" name="Google Shape;10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8535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rmAutofit/>
          </a:bodyPr>
          <a:lstStyle/>
          <a:p>
            <a:pPr marL="0" lvl="0" indent="0" algn="l" rtl="0">
              <a:spcBef>
                <a:spcPts val="0"/>
              </a:spcBef>
              <a:spcAft>
                <a:spcPts val="0"/>
              </a:spcAft>
              <a:buNone/>
            </a:pPr>
            <a:endParaRPr/>
          </a:p>
        </p:txBody>
      </p:sp>
      <p:sp>
        <p:nvSpPr>
          <p:cNvPr id="108" name="Google Shape;108;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26330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c22a3fbd5c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c22a3fbd5c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rmAutofit/>
          </a:bodyPr>
          <a:lstStyle/>
          <a:p>
            <a:pPr marL="0" lvl="0" indent="0" algn="l" rtl="0">
              <a:spcBef>
                <a:spcPts val="0"/>
              </a:spcBef>
              <a:spcAft>
                <a:spcPts val="0"/>
              </a:spcAft>
              <a:buNone/>
            </a:pPr>
            <a:endParaRPr/>
          </a:p>
        </p:txBody>
      </p:sp>
      <p:sp>
        <p:nvSpPr>
          <p:cNvPr id="115" name="Google Shape;115;gc22a3fbd5c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numCol="1"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extLst>
      <p:ext uri="{BB962C8B-B14F-4D97-AF65-F5344CB8AC3E}">
        <p14:creationId xmlns:p14="http://schemas.microsoft.com/office/powerpoint/2010/main" val="3745719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6: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rmAutofit/>
          </a:bodyPr>
          <a:lstStyle/>
          <a:p>
            <a:pPr marL="0" lvl="0" indent="0" algn="l" rtl="0">
              <a:spcBef>
                <a:spcPts val="0"/>
              </a:spcBef>
              <a:spcAft>
                <a:spcPts val="0"/>
              </a:spcAft>
              <a:buNone/>
            </a:pPr>
            <a:endParaRPr/>
          </a:p>
        </p:txBody>
      </p:sp>
      <p:sp>
        <p:nvSpPr>
          <p:cNvPr id="121" name="Google Shape;121;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9951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rmAutofit/>
          </a:bodyPr>
          <a:lstStyle/>
          <a:p>
            <a:pPr marL="0" lvl="0" indent="0" algn="l" rtl="0">
              <a:spcBef>
                <a:spcPts val="0"/>
              </a:spcBef>
              <a:spcAft>
                <a:spcPts val="0"/>
              </a:spcAft>
              <a:buNone/>
            </a:pPr>
            <a:endParaRPr/>
          </a:p>
        </p:txBody>
      </p:sp>
      <p:sp>
        <p:nvSpPr>
          <p:cNvPr id="127" name="Google Shape;127;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06195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8: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rmAutofit/>
          </a:bodyPr>
          <a:lstStyle/>
          <a:p>
            <a:pPr marL="0" lvl="0" indent="0" algn="l" rtl="0">
              <a:spcBef>
                <a:spcPts val="0"/>
              </a:spcBef>
              <a:spcAft>
                <a:spcPts val="0"/>
              </a:spcAft>
              <a:buNone/>
            </a:pPr>
            <a:endParaRPr/>
          </a:p>
        </p:txBody>
      </p:sp>
      <p:sp>
        <p:nvSpPr>
          <p:cNvPr id="133" name="Google Shape;133;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0190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numCol="1" anchor="ctr" anchorCtr="0">
            <a:norm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numCol="1" anchor="t" anchorCtr="0">
            <a:normAutofit/>
          </a:bodyPr>
          <a:lstStyle>
            <a:lvl1pPr lvl="0" algn="ctr">
              <a:spcBef>
                <a:spcPts val="640"/>
              </a:spcBef>
              <a:spcAft>
                <a:spcPts val="0"/>
              </a:spcAft>
              <a:buClr>
                <a:schemeClr val="lt1"/>
              </a:buClr>
              <a:buSzPts val="3200"/>
              <a:buNone/>
              <a:defRPr>
                <a:solidFill>
                  <a:schemeClr val="lt1"/>
                </a:solidFill>
              </a:defRPr>
            </a:lvl1pPr>
            <a:lvl2pPr lvl="1" algn="ctr">
              <a:spcBef>
                <a:spcPts val="560"/>
              </a:spcBef>
              <a:spcAft>
                <a:spcPts val="0"/>
              </a:spcAft>
              <a:buClr>
                <a:schemeClr val="lt1"/>
              </a:buClr>
              <a:buSzPts val="2800"/>
              <a:buNone/>
              <a:defRPr>
                <a:solidFill>
                  <a:schemeClr val="lt1"/>
                </a:solidFill>
              </a:defRPr>
            </a:lvl2pPr>
            <a:lvl3pPr lvl="2" algn="ctr">
              <a:spcBef>
                <a:spcPts val="480"/>
              </a:spcBef>
              <a:spcAft>
                <a:spcPts val="0"/>
              </a:spcAft>
              <a:buClr>
                <a:schemeClr val="lt1"/>
              </a:buClr>
              <a:buSzPts val="2400"/>
              <a:buNone/>
              <a:defRPr>
                <a:solidFill>
                  <a:schemeClr val="lt1"/>
                </a:solidFill>
              </a:defRPr>
            </a:lvl3pPr>
            <a:lvl4pPr lvl="3" algn="ctr">
              <a:spcBef>
                <a:spcPts val="400"/>
              </a:spcBef>
              <a:spcAft>
                <a:spcPts val="0"/>
              </a:spcAft>
              <a:buClr>
                <a:schemeClr val="lt1"/>
              </a:buClr>
              <a:buSzPts val="2000"/>
              <a:buNone/>
              <a:defRPr>
                <a:solidFill>
                  <a:schemeClr val="lt1"/>
                </a:solidFill>
              </a:defRPr>
            </a:lvl4pPr>
            <a:lvl5pPr lvl="4" algn="ctr">
              <a:spcBef>
                <a:spcPts val="400"/>
              </a:spcBef>
              <a:spcAft>
                <a:spcPts val="0"/>
              </a:spcAft>
              <a:buClr>
                <a:schemeClr val="lt1"/>
              </a:buClr>
              <a:buSzPts val="2000"/>
              <a:buNone/>
              <a:defRPr>
                <a:solidFill>
                  <a:schemeClr val="lt1"/>
                </a:solidFill>
              </a:defRPr>
            </a:lvl5pPr>
            <a:lvl6pPr lvl="5" algn="ctr">
              <a:spcBef>
                <a:spcPts val="400"/>
              </a:spcBef>
              <a:spcAft>
                <a:spcPts val="0"/>
              </a:spcAft>
              <a:buClr>
                <a:schemeClr val="lt1"/>
              </a:buClr>
              <a:buSzPts val="2000"/>
              <a:buNone/>
              <a:defRPr>
                <a:solidFill>
                  <a:schemeClr val="lt1"/>
                </a:solidFill>
              </a:defRPr>
            </a:lvl6pPr>
            <a:lvl7pPr lvl="6" algn="ctr">
              <a:spcBef>
                <a:spcPts val="400"/>
              </a:spcBef>
              <a:spcAft>
                <a:spcPts val="0"/>
              </a:spcAft>
              <a:buClr>
                <a:schemeClr val="lt1"/>
              </a:buClr>
              <a:buSzPts val="2000"/>
              <a:buNone/>
              <a:defRPr>
                <a:solidFill>
                  <a:schemeClr val="lt1"/>
                </a:solidFill>
              </a:defRPr>
            </a:lvl7pPr>
            <a:lvl8pPr lvl="7" algn="ctr">
              <a:spcBef>
                <a:spcPts val="400"/>
              </a:spcBef>
              <a:spcAft>
                <a:spcPts val="0"/>
              </a:spcAft>
              <a:buClr>
                <a:schemeClr val="lt1"/>
              </a:buClr>
              <a:buSzPts val="2000"/>
              <a:buNone/>
              <a:defRPr>
                <a:solidFill>
                  <a:schemeClr val="lt1"/>
                </a:solidFill>
              </a:defRPr>
            </a:lvl8pPr>
            <a:lvl9pPr lvl="8" algn="ctr">
              <a:spcBef>
                <a:spcPts val="400"/>
              </a:spcBef>
              <a:spcAft>
                <a:spcPts val="0"/>
              </a:spcAft>
              <a:buClr>
                <a:schemeClr val="lt1"/>
              </a:buClr>
              <a:buSzPts val="2000"/>
              <a:buNone/>
              <a:defRPr>
                <a:solidFill>
                  <a:schemeClr val="lt1"/>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numCol="1"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numCol="1"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numCol="1"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numCol="1" anchor="ctr" anchorCtr="0">
            <a:norm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numCol="1" anchor="t" anchorCtr="0">
            <a:norm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numCol="1"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numCol="1"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numCol="1"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numCol="1" anchor="ctr" anchorCtr="0">
            <a:norm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numCol="1" anchor="t" anchorCtr="0">
            <a:norm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numCol="1"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numCol="1"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numCol="1"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numCol="1" anchor="ctr" anchorCtr="0">
            <a:norm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numCol="1" anchor="t" anchorCtr="0">
            <a:norm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numCol="1"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numCol="1"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numCol="1"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numCol="1" anchor="t" anchorCtr="0">
            <a:normAutofit/>
          </a:bodyPr>
          <a:lstStyle>
            <a:lvl1pPr lvl="0" algn="l">
              <a:spcBef>
                <a:spcPts val="0"/>
              </a:spcBef>
              <a:spcAft>
                <a:spcPts val="0"/>
              </a:spcAft>
              <a:buClr>
                <a:schemeClr val="lt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numCol="1" anchor="b" anchorCtr="0">
            <a:normAutofit/>
          </a:bodyPr>
          <a:lstStyle>
            <a:lvl1pPr marL="457200" lvl="0" indent="-228600" algn="l">
              <a:spcBef>
                <a:spcPts val="400"/>
              </a:spcBef>
              <a:spcAft>
                <a:spcPts val="0"/>
              </a:spcAft>
              <a:buClr>
                <a:schemeClr val="lt1"/>
              </a:buClr>
              <a:buSzPts val="2000"/>
              <a:buNone/>
              <a:defRPr sz="2000">
                <a:solidFill>
                  <a:schemeClr val="lt1"/>
                </a:solidFill>
              </a:defRPr>
            </a:lvl1pPr>
            <a:lvl2pPr marL="914400" lvl="1" indent="-228600" algn="l">
              <a:spcBef>
                <a:spcPts val="360"/>
              </a:spcBef>
              <a:spcAft>
                <a:spcPts val="0"/>
              </a:spcAft>
              <a:buClr>
                <a:schemeClr val="lt1"/>
              </a:buClr>
              <a:buSzPts val="1800"/>
              <a:buNone/>
              <a:defRPr sz="1800">
                <a:solidFill>
                  <a:schemeClr val="lt1"/>
                </a:solidFill>
              </a:defRPr>
            </a:lvl2pPr>
            <a:lvl3pPr marL="1371600" lvl="2" indent="-228600" algn="l">
              <a:spcBef>
                <a:spcPts val="320"/>
              </a:spcBef>
              <a:spcAft>
                <a:spcPts val="0"/>
              </a:spcAft>
              <a:buClr>
                <a:schemeClr val="lt1"/>
              </a:buClr>
              <a:buSzPts val="1600"/>
              <a:buNone/>
              <a:defRPr sz="1600">
                <a:solidFill>
                  <a:schemeClr val="lt1"/>
                </a:solidFill>
              </a:defRPr>
            </a:lvl3pPr>
            <a:lvl4pPr marL="1828800" lvl="3" indent="-228600" algn="l">
              <a:spcBef>
                <a:spcPts val="280"/>
              </a:spcBef>
              <a:spcAft>
                <a:spcPts val="0"/>
              </a:spcAft>
              <a:buClr>
                <a:schemeClr val="lt1"/>
              </a:buClr>
              <a:buSzPts val="1400"/>
              <a:buNone/>
              <a:defRPr sz="1400">
                <a:solidFill>
                  <a:schemeClr val="lt1"/>
                </a:solidFill>
              </a:defRPr>
            </a:lvl4pPr>
            <a:lvl5pPr marL="2286000" lvl="4" indent="-228600" algn="l">
              <a:spcBef>
                <a:spcPts val="280"/>
              </a:spcBef>
              <a:spcAft>
                <a:spcPts val="0"/>
              </a:spcAft>
              <a:buClr>
                <a:schemeClr val="lt1"/>
              </a:buClr>
              <a:buSzPts val="1400"/>
              <a:buNone/>
              <a:defRPr sz="1400">
                <a:solidFill>
                  <a:schemeClr val="lt1"/>
                </a:solidFill>
              </a:defRPr>
            </a:lvl5pPr>
            <a:lvl6pPr marL="2743200" lvl="5" indent="-228600" algn="l">
              <a:spcBef>
                <a:spcPts val="280"/>
              </a:spcBef>
              <a:spcAft>
                <a:spcPts val="0"/>
              </a:spcAft>
              <a:buClr>
                <a:schemeClr val="lt1"/>
              </a:buClr>
              <a:buSzPts val="1400"/>
              <a:buNone/>
              <a:defRPr sz="1400">
                <a:solidFill>
                  <a:schemeClr val="lt1"/>
                </a:solidFill>
              </a:defRPr>
            </a:lvl6pPr>
            <a:lvl7pPr marL="3200400" lvl="6" indent="-228600" algn="l">
              <a:spcBef>
                <a:spcPts val="280"/>
              </a:spcBef>
              <a:spcAft>
                <a:spcPts val="0"/>
              </a:spcAft>
              <a:buClr>
                <a:schemeClr val="lt1"/>
              </a:buClr>
              <a:buSzPts val="1400"/>
              <a:buNone/>
              <a:defRPr sz="1400">
                <a:solidFill>
                  <a:schemeClr val="lt1"/>
                </a:solidFill>
              </a:defRPr>
            </a:lvl7pPr>
            <a:lvl8pPr marL="3657600" lvl="7" indent="-228600" algn="l">
              <a:spcBef>
                <a:spcPts val="280"/>
              </a:spcBef>
              <a:spcAft>
                <a:spcPts val="0"/>
              </a:spcAft>
              <a:buClr>
                <a:schemeClr val="lt1"/>
              </a:buClr>
              <a:buSzPts val="1400"/>
              <a:buNone/>
              <a:defRPr sz="1400">
                <a:solidFill>
                  <a:schemeClr val="lt1"/>
                </a:solidFill>
              </a:defRPr>
            </a:lvl8pPr>
            <a:lvl9pPr marL="4114800" lvl="8" indent="-228600" algn="l">
              <a:spcBef>
                <a:spcPts val="280"/>
              </a:spcBef>
              <a:spcAft>
                <a:spcPts val="0"/>
              </a:spcAft>
              <a:buClr>
                <a:schemeClr val="lt1"/>
              </a:buClr>
              <a:buSzPts val="1400"/>
              <a:buNone/>
              <a:defRPr sz="1400">
                <a:solidFill>
                  <a:schemeClr val="lt1"/>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numCol="1"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numCol="1"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numCol="1"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numCol="1" anchor="ctr" anchorCtr="0">
            <a:norm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numCol="1" anchor="t" anchorCtr="0">
            <a:normAutofit/>
          </a:bodyPr>
          <a:lstStyle>
            <a:lvl1pPr marL="457200" lvl="0" indent="-406400" algn="l">
              <a:spcBef>
                <a:spcPts val="560"/>
              </a:spcBef>
              <a:spcAft>
                <a:spcPts val="0"/>
              </a:spcAft>
              <a:buClr>
                <a:schemeClr val="lt1"/>
              </a:buClr>
              <a:buSzPts val="2800"/>
              <a:buChar char="•"/>
              <a:defRPr sz="2800"/>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lt1"/>
              </a:buClr>
              <a:buSzPts val="1800"/>
              <a:buChar char="•"/>
              <a:defRPr sz="1800"/>
            </a:lvl6pPr>
            <a:lvl7pPr marL="3200400" lvl="6" indent="-342900" algn="l">
              <a:spcBef>
                <a:spcPts val="360"/>
              </a:spcBef>
              <a:spcAft>
                <a:spcPts val="0"/>
              </a:spcAft>
              <a:buClr>
                <a:schemeClr val="lt1"/>
              </a:buClr>
              <a:buSzPts val="1800"/>
              <a:buChar char="•"/>
              <a:defRPr sz="1800"/>
            </a:lvl7pPr>
            <a:lvl8pPr marL="3657600" lvl="7" indent="-342900" algn="l">
              <a:spcBef>
                <a:spcPts val="360"/>
              </a:spcBef>
              <a:spcAft>
                <a:spcPts val="0"/>
              </a:spcAft>
              <a:buClr>
                <a:schemeClr val="lt1"/>
              </a:buClr>
              <a:buSzPts val="1800"/>
              <a:buChar char="•"/>
              <a:defRPr sz="1800"/>
            </a:lvl8pPr>
            <a:lvl9pPr marL="4114800" lvl="8" indent="-342900" algn="l">
              <a:spcBef>
                <a:spcPts val="360"/>
              </a:spcBef>
              <a:spcAft>
                <a:spcPts val="0"/>
              </a:spcAft>
              <a:buClr>
                <a:schemeClr val="lt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numCol="1" anchor="t" anchorCtr="0">
            <a:normAutofit/>
          </a:bodyPr>
          <a:lstStyle>
            <a:lvl1pPr marL="457200" lvl="0" indent="-406400" algn="l">
              <a:spcBef>
                <a:spcPts val="560"/>
              </a:spcBef>
              <a:spcAft>
                <a:spcPts val="0"/>
              </a:spcAft>
              <a:buClr>
                <a:schemeClr val="lt1"/>
              </a:buClr>
              <a:buSzPts val="2800"/>
              <a:buChar char="•"/>
              <a:defRPr sz="2800"/>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lt1"/>
              </a:buClr>
              <a:buSzPts val="1800"/>
              <a:buChar char="•"/>
              <a:defRPr sz="1800"/>
            </a:lvl6pPr>
            <a:lvl7pPr marL="3200400" lvl="6" indent="-342900" algn="l">
              <a:spcBef>
                <a:spcPts val="360"/>
              </a:spcBef>
              <a:spcAft>
                <a:spcPts val="0"/>
              </a:spcAft>
              <a:buClr>
                <a:schemeClr val="lt1"/>
              </a:buClr>
              <a:buSzPts val="1800"/>
              <a:buChar char="•"/>
              <a:defRPr sz="1800"/>
            </a:lvl7pPr>
            <a:lvl8pPr marL="3657600" lvl="7" indent="-342900" algn="l">
              <a:spcBef>
                <a:spcPts val="360"/>
              </a:spcBef>
              <a:spcAft>
                <a:spcPts val="0"/>
              </a:spcAft>
              <a:buClr>
                <a:schemeClr val="lt1"/>
              </a:buClr>
              <a:buSzPts val="1800"/>
              <a:buChar char="•"/>
              <a:defRPr sz="1800"/>
            </a:lvl8pPr>
            <a:lvl9pPr marL="4114800" lvl="8" indent="-342900" algn="l">
              <a:spcBef>
                <a:spcPts val="360"/>
              </a:spcBef>
              <a:spcAft>
                <a:spcPts val="0"/>
              </a:spcAft>
              <a:buClr>
                <a:schemeClr val="lt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numCol="1"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numCol="1"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numCol="1"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numCol="1" anchor="ctr" anchorCtr="0">
            <a:normAutofit/>
          </a:bodyPr>
          <a:lstStyle>
            <a:lvl1pPr lvl="0" algn="ctr">
              <a:spcBef>
                <a:spcPts val="0"/>
              </a:spcBef>
              <a:spcAft>
                <a:spcPts val="0"/>
              </a:spcAft>
              <a:buClr>
                <a:schemeClr val="lt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numCol="1" anchor="b" anchorCtr="0">
            <a:normAutofit/>
          </a:bodyPr>
          <a:lstStyle>
            <a:lvl1pPr marL="457200" lvl="0" indent="-228600" algn="l">
              <a:spcBef>
                <a:spcPts val="480"/>
              </a:spcBef>
              <a:spcAft>
                <a:spcPts val="0"/>
              </a:spcAft>
              <a:buClr>
                <a:schemeClr val="lt1"/>
              </a:buClr>
              <a:buSzPts val="2400"/>
              <a:buNone/>
              <a:defRPr sz="2400" b="1"/>
            </a:lvl1pPr>
            <a:lvl2pPr marL="914400" lvl="1" indent="-228600" algn="l">
              <a:spcBef>
                <a:spcPts val="400"/>
              </a:spcBef>
              <a:spcAft>
                <a:spcPts val="0"/>
              </a:spcAft>
              <a:buClr>
                <a:schemeClr val="lt1"/>
              </a:buClr>
              <a:buSzPts val="2000"/>
              <a:buNone/>
              <a:defRPr sz="2000" b="1"/>
            </a:lvl2pPr>
            <a:lvl3pPr marL="1371600" lvl="2" indent="-228600" algn="l">
              <a:spcBef>
                <a:spcPts val="360"/>
              </a:spcBef>
              <a:spcAft>
                <a:spcPts val="0"/>
              </a:spcAft>
              <a:buClr>
                <a:schemeClr val="lt1"/>
              </a:buClr>
              <a:buSzPts val="1800"/>
              <a:buNone/>
              <a:defRPr sz="1800" b="1"/>
            </a:lvl3pPr>
            <a:lvl4pPr marL="1828800" lvl="3" indent="-228600" algn="l">
              <a:spcBef>
                <a:spcPts val="320"/>
              </a:spcBef>
              <a:spcAft>
                <a:spcPts val="0"/>
              </a:spcAft>
              <a:buClr>
                <a:schemeClr val="lt1"/>
              </a:buClr>
              <a:buSzPts val="1600"/>
              <a:buNone/>
              <a:defRPr sz="1600" b="1"/>
            </a:lvl4pPr>
            <a:lvl5pPr marL="2286000" lvl="4" indent="-228600" algn="l">
              <a:spcBef>
                <a:spcPts val="320"/>
              </a:spcBef>
              <a:spcAft>
                <a:spcPts val="0"/>
              </a:spcAft>
              <a:buClr>
                <a:schemeClr val="lt1"/>
              </a:buClr>
              <a:buSzPts val="1600"/>
              <a:buNone/>
              <a:defRPr sz="1600" b="1"/>
            </a:lvl5pPr>
            <a:lvl6pPr marL="2743200" lvl="5" indent="-228600" algn="l">
              <a:spcBef>
                <a:spcPts val="320"/>
              </a:spcBef>
              <a:spcAft>
                <a:spcPts val="0"/>
              </a:spcAft>
              <a:buClr>
                <a:schemeClr val="lt1"/>
              </a:buClr>
              <a:buSzPts val="1600"/>
              <a:buNone/>
              <a:defRPr sz="1600" b="1"/>
            </a:lvl6pPr>
            <a:lvl7pPr marL="3200400" lvl="6" indent="-228600" algn="l">
              <a:spcBef>
                <a:spcPts val="320"/>
              </a:spcBef>
              <a:spcAft>
                <a:spcPts val="0"/>
              </a:spcAft>
              <a:buClr>
                <a:schemeClr val="lt1"/>
              </a:buClr>
              <a:buSzPts val="1600"/>
              <a:buNone/>
              <a:defRPr sz="1600" b="1"/>
            </a:lvl7pPr>
            <a:lvl8pPr marL="3657600" lvl="7" indent="-228600" algn="l">
              <a:spcBef>
                <a:spcPts val="320"/>
              </a:spcBef>
              <a:spcAft>
                <a:spcPts val="0"/>
              </a:spcAft>
              <a:buClr>
                <a:schemeClr val="lt1"/>
              </a:buClr>
              <a:buSzPts val="1600"/>
              <a:buNone/>
              <a:defRPr sz="1600" b="1"/>
            </a:lvl8pPr>
            <a:lvl9pPr marL="4114800" lvl="8" indent="-228600" algn="l">
              <a:spcBef>
                <a:spcPts val="320"/>
              </a:spcBef>
              <a:spcAft>
                <a:spcPts val="0"/>
              </a:spcAft>
              <a:buClr>
                <a:schemeClr val="lt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numCol="1" anchor="t" anchorCtr="0">
            <a:normAutofit/>
          </a:bodyPr>
          <a:lstStyle>
            <a:lvl1pPr marL="457200" lvl="0" indent="-381000" algn="l">
              <a:spcBef>
                <a:spcPts val="480"/>
              </a:spcBef>
              <a:spcAft>
                <a:spcPts val="0"/>
              </a:spcAft>
              <a:buClr>
                <a:schemeClr val="lt1"/>
              </a:buClr>
              <a:buSzPts val="2400"/>
              <a:buChar char="•"/>
              <a:defRPr sz="2400"/>
            </a:lvl1pPr>
            <a:lvl2pPr marL="914400" lvl="1" indent="-355600" algn="l">
              <a:spcBef>
                <a:spcPts val="400"/>
              </a:spcBef>
              <a:spcAft>
                <a:spcPts val="0"/>
              </a:spcAft>
              <a:buClr>
                <a:schemeClr val="lt1"/>
              </a:buClr>
              <a:buSzPts val="2000"/>
              <a:buChar char="–"/>
              <a:defRPr sz="2000"/>
            </a:lvl2pPr>
            <a:lvl3pPr marL="1371600" lvl="2" indent="-342900" algn="l">
              <a:spcBef>
                <a:spcPts val="360"/>
              </a:spcBef>
              <a:spcAft>
                <a:spcPts val="0"/>
              </a:spcAft>
              <a:buClr>
                <a:schemeClr val="lt1"/>
              </a:buClr>
              <a:buSzPts val="1800"/>
              <a:buChar char="•"/>
              <a:defRPr sz="1800"/>
            </a:lvl3pPr>
            <a:lvl4pPr marL="1828800" lvl="3" indent="-330200" algn="l">
              <a:spcBef>
                <a:spcPts val="320"/>
              </a:spcBef>
              <a:spcAft>
                <a:spcPts val="0"/>
              </a:spcAft>
              <a:buClr>
                <a:schemeClr val="lt1"/>
              </a:buClr>
              <a:buSzPts val="1600"/>
              <a:buChar char="–"/>
              <a:defRPr sz="1600"/>
            </a:lvl4pPr>
            <a:lvl5pPr marL="2286000" lvl="4" indent="-330200" algn="l">
              <a:spcBef>
                <a:spcPts val="320"/>
              </a:spcBef>
              <a:spcAft>
                <a:spcPts val="0"/>
              </a:spcAft>
              <a:buClr>
                <a:schemeClr val="lt1"/>
              </a:buClr>
              <a:buSzPts val="1600"/>
              <a:buChar char="»"/>
              <a:defRPr sz="1600"/>
            </a:lvl5pPr>
            <a:lvl6pPr marL="2743200" lvl="5" indent="-330200" algn="l">
              <a:spcBef>
                <a:spcPts val="320"/>
              </a:spcBef>
              <a:spcAft>
                <a:spcPts val="0"/>
              </a:spcAft>
              <a:buClr>
                <a:schemeClr val="lt1"/>
              </a:buClr>
              <a:buSzPts val="1600"/>
              <a:buChar char="•"/>
              <a:defRPr sz="1600"/>
            </a:lvl6pPr>
            <a:lvl7pPr marL="3200400" lvl="6" indent="-330200" algn="l">
              <a:spcBef>
                <a:spcPts val="320"/>
              </a:spcBef>
              <a:spcAft>
                <a:spcPts val="0"/>
              </a:spcAft>
              <a:buClr>
                <a:schemeClr val="lt1"/>
              </a:buClr>
              <a:buSzPts val="1600"/>
              <a:buChar char="•"/>
              <a:defRPr sz="1600"/>
            </a:lvl7pPr>
            <a:lvl8pPr marL="3657600" lvl="7" indent="-330200" algn="l">
              <a:spcBef>
                <a:spcPts val="320"/>
              </a:spcBef>
              <a:spcAft>
                <a:spcPts val="0"/>
              </a:spcAft>
              <a:buClr>
                <a:schemeClr val="lt1"/>
              </a:buClr>
              <a:buSzPts val="1600"/>
              <a:buChar char="•"/>
              <a:defRPr sz="1600"/>
            </a:lvl8pPr>
            <a:lvl9pPr marL="4114800" lvl="8" indent="-330200" algn="l">
              <a:spcBef>
                <a:spcPts val="320"/>
              </a:spcBef>
              <a:spcAft>
                <a:spcPts val="0"/>
              </a:spcAft>
              <a:buClr>
                <a:schemeClr val="lt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numCol="1" anchor="b" anchorCtr="0">
            <a:normAutofit/>
          </a:bodyPr>
          <a:lstStyle>
            <a:lvl1pPr marL="457200" lvl="0" indent="-228600" algn="l">
              <a:spcBef>
                <a:spcPts val="480"/>
              </a:spcBef>
              <a:spcAft>
                <a:spcPts val="0"/>
              </a:spcAft>
              <a:buClr>
                <a:schemeClr val="lt1"/>
              </a:buClr>
              <a:buSzPts val="2400"/>
              <a:buNone/>
              <a:defRPr sz="2400" b="1"/>
            </a:lvl1pPr>
            <a:lvl2pPr marL="914400" lvl="1" indent="-228600" algn="l">
              <a:spcBef>
                <a:spcPts val="400"/>
              </a:spcBef>
              <a:spcAft>
                <a:spcPts val="0"/>
              </a:spcAft>
              <a:buClr>
                <a:schemeClr val="lt1"/>
              </a:buClr>
              <a:buSzPts val="2000"/>
              <a:buNone/>
              <a:defRPr sz="2000" b="1"/>
            </a:lvl2pPr>
            <a:lvl3pPr marL="1371600" lvl="2" indent="-228600" algn="l">
              <a:spcBef>
                <a:spcPts val="360"/>
              </a:spcBef>
              <a:spcAft>
                <a:spcPts val="0"/>
              </a:spcAft>
              <a:buClr>
                <a:schemeClr val="lt1"/>
              </a:buClr>
              <a:buSzPts val="1800"/>
              <a:buNone/>
              <a:defRPr sz="1800" b="1"/>
            </a:lvl3pPr>
            <a:lvl4pPr marL="1828800" lvl="3" indent="-228600" algn="l">
              <a:spcBef>
                <a:spcPts val="320"/>
              </a:spcBef>
              <a:spcAft>
                <a:spcPts val="0"/>
              </a:spcAft>
              <a:buClr>
                <a:schemeClr val="lt1"/>
              </a:buClr>
              <a:buSzPts val="1600"/>
              <a:buNone/>
              <a:defRPr sz="1600" b="1"/>
            </a:lvl4pPr>
            <a:lvl5pPr marL="2286000" lvl="4" indent="-228600" algn="l">
              <a:spcBef>
                <a:spcPts val="320"/>
              </a:spcBef>
              <a:spcAft>
                <a:spcPts val="0"/>
              </a:spcAft>
              <a:buClr>
                <a:schemeClr val="lt1"/>
              </a:buClr>
              <a:buSzPts val="1600"/>
              <a:buNone/>
              <a:defRPr sz="1600" b="1"/>
            </a:lvl5pPr>
            <a:lvl6pPr marL="2743200" lvl="5" indent="-228600" algn="l">
              <a:spcBef>
                <a:spcPts val="320"/>
              </a:spcBef>
              <a:spcAft>
                <a:spcPts val="0"/>
              </a:spcAft>
              <a:buClr>
                <a:schemeClr val="lt1"/>
              </a:buClr>
              <a:buSzPts val="1600"/>
              <a:buNone/>
              <a:defRPr sz="1600" b="1"/>
            </a:lvl6pPr>
            <a:lvl7pPr marL="3200400" lvl="6" indent="-228600" algn="l">
              <a:spcBef>
                <a:spcPts val="320"/>
              </a:spcBef>
              <a:spcAft>
                <a:spcPts val="0"/>
              </a:spcAft>
              <a:buClr>
                <a:schemeClr val="lt1"/>
              </a:buClr>
              <a:buSzPts val="1600"/>
              <a:buNone/>
              <a:defRPr sz="1600" b="1"/>
            </a:lvl7pPr>
            <a:lvl8pPr marL="3657600" lvl="7" indent="-228600" algn="l">
              <a:spcBef>
                <a:spcPts val="320"/>
              </a:spcBef>
              <a:spcAft>
                <a:spcPts val="0"/>
              </a:spcAft>
              <a:buClr>
                <a:schemeClr val="lt1"/>
              </a:buClr>
              <a:buSzPts val="1600"/>
              <a:buNone/>
              <a:defRPr sz="1600" b="1"/>
            </a:lvl8pPr>
            <a:lvl9pPr marL="4114800" lvl="8" indent="-228600" algn="l">
              <a:spcBef>
                <a:spcPts val="320"/>
              </a:spcBef>
              <a:spcAft>
                <a:spcPts val="0"/>
              </a:spcAft>
              <a:buClr>
                <a:schemeClr val="lt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numCol="1" anchor="t" anchorCtr="0">
            <a:normAutofit/>
          </a:bodyPr>
          <a:lstStyle>
            <a:lvl1pPr marL="457200" lvl="0" indent="-381000" algn="l">
              <a:spcBef>
                <a:spcPts val="480"/>
              </a:spcBef>
              <a:spcAft>
                <a:spcPts val="0"/>
              </a:spcAft>
              <a:buClr>
                <a:schemeClr val="lt1"/>
              </a:buClr>
              <a:buSzPts val="2400"/>
              <a:buChar char="•"/>
              <a:defRPr sz="2400"/>
            </a:lvl1pPr>
            <a:lvl2pPr marL="914400" lvl="1" indent="-355600" algn="l">
              <a:spcBef>
                <a:spcPts val="400"/>
              </a:spcBef>
              <a:spcAft>
                <a:spcPts val="0"/>
              </a:spcAft>
              <a:buClr>
                <a:schemeClr val="lt1"/>
              </a:buClr>
              <a:buSzPts val="2000"/>
              <a:buChar char="–"/>
              <a:defRPr sz="2000"/>
            </a:lvl2pPr>
            <a:lvl3pPr marL="1371600" lvl="2" indent="-342900" algn="l">
              <a:spcBef>
                <a:spcPts val="360"/>
              </a:spcBef>
              <a:spcAft>
                <a:spcPts val="0"/>
              </a:spcAft>
              <a:buClr>
                <a:schemeClr val="lt1"/>
              </a:buClr>
              <a:buSzPts val="1800"/>
              <a:buChar char="•"/>
              <a:defRPr sz="1800"/>
            </a:lvl3pPr>
            <a:lvl4pPr marL="1828800" lvl="3" indent="-330200" algn="l">
              <a:spcBef>
                <a:spcPts val="320"/>
              </a:spcBef>
              <a:spcAft>
                <a:spcPts val="0"/>
              </a:spcAft>
              <a:buClr>
                <a:schemeClr val="lt1"/>
              </a:buClr>
              <a:buSzPts val="1600"/>
              <a:buChar char="–"/>
              <a:defRPr sz="1600"/>
            </a:lvl4pPr>
            <a:lvl5pPr marL="2286000" lvl="4" indent="-330200" algn="l">
              <a:spcBef>
                <a:spcPts val="320"/>
              </a:spcBef>
              <a:spcAft>
                <a:spcPts val="0"/>
              </a:spcAft>
              <a:buClr>
                <a:schemeClr val="lt1"/>
              </a:buClr>
              <a:buSzPts val="1600"/>
              <a:buChar char="»"/>
              <a:defRPr sz="1600"/>
            </a:lvl5pPr>
            <a:lvl6pPr marL="2743200" lvl="5" indent="-330200" algn="l">
              <a:spcBef>
                <a:spcPts val="320"/>
              </a:spcBef>
              <a:spcAft>
                <a:spcPts val="0"/>
              </a:spcAft>
              <a:buClr>
                <a:schemeClr val="lt1"/>
              </a:buClr>
              <a:buSzPts val="1600"/>
              <a:buChar char="•"/>
              <a:defRPr sz="1600"/>
            </a:lvl6pPr>
            <a:lvl7pPr marL="3200400" lvl="6" indent="-330200" algn="l">
              <a:spcBef>
                <a:spcPts val="320"/>
              </a:spcBef>
              <a:spcAft>
                <a:spcPts val="0"/>
              </a:spcAft>
              <a:buClr>
                <a:schemeClr val="lt1"/>
              </a:buClr>
              <a:buSzPts val="1600"/>
              <a:buChar char="•"/>
              <a:defRPr sz="1600"/>
            </a:lvl7pPr>
            <a:lvl8pPr marL="3657600" lvl="7" indent="-330200" algn="l">
              <a:spcBef>
                <a:spcPts val="320"/>
              </a:spcBef>
              <a:spcAft>
                <a:spcPts val="0"/>
              </a:spcAft>
              <a:buClr>
                <a:schemeClr val="lt1"/>
              </a:buClr>
              <a:buSzPts val="1600"/>
              <a:buChar char="•"/>
              <a:defRPr sz="1600"/>
            </a:lvl8pPr>
            <a:lvl9pPr marL="4114800" lvl="8" indent="-330200" algn="l">
              <a:spcBef>
                <a:spcPts val="320"/>
              </a:spcBef>
              <a:spcAft>
                <a:spcPts val="0"/>
              </a:spcAft>
              <a:buClr>
                <a:schemeClr val="lt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numCol="1"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numCol="1"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numCol="1"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numCol="1" anchor="ctr" anchorCtr="0">
            <a:norm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numCol="1"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numCol="1"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numCol="1"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numCol="1"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numCol="1"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numCol="1"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numCol="1" anchor="b" anchorCtr="0">
            <a:normAutofit/>
          </a:bodyPr>
          <a:lstStyle>
            <a:lvl1pPr lvl="0" algn="l">
              <a:spcBef>
                <a:spcPts val="0"/>
              </a:spcBef>
              <a:spcAft>
                <a:spcPts val="0"/>
              </a:spcAft>
              <a:buClr>
                <a:schemeClr val="lt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numCol="1" anchor="t" anchorCtr="0">
            <a:normAutofit/>
          </a:bodyPr>
          <a:lstStyle>
            <a:lvl1pPr marL="457200" lvl="0" indent="-431800" algn="l">
              <a:spcBef>
                <a:spcPts val="640"/>
              </a:spcBef>
              <a:spcAft>
                <a:spcPts val="0"/>
              </a:spcAft>
              <a:buClr>
                <a:schemeClr val="lt1"/>
              </a:buClr>
              <a:buSzPts val="3200"/>
              <a:buChar char="•"/>
              <a:defRPr sz="3200"/>
            </a:lvl1pPr>
            <a:lvl2pPr marL="914400" lvl="1" indent="-406400" algn="l">
              <a:spcBef>
                <a:spcPts val="560"/>
              </a:spcBef>
              <a:spcAft>
                <a:spcPts val="0"/>
              </a:spcAft>
              <a:buClr>
                <a:schemeClr val="lt1"/>
              </a:buClr>
              <a:buSzPts val="2800"/>
              <a:buChar char="–"/>
              <a:defRPr sz="2800"/>
            </a:lvl2pPr>
            <a:lvl3pPr marL="1371600" lvl="2" indent="-381000" algn="l">
              <a:spcBef>
                <a:spcPts val="480"/>
              </a:spcBef>
              <a:spcAft>
                <a:spcPts val="0"/>
              </a:spcAft>
              <a:buClr>
                <a:schemeClr val="lt1"/>
              </a:buClr>
              <a:buSzPts val="2400"/>
              <a:buChar char="•"/>
              <a:defRPr sz="2400"/>
            </a:lvl3pPr>
            <a:lvl4pPr marL="1828800" lvl="3" indent="-355600" algn="l">
              <a:spcBef>
                <a:spcPts val="400"/>
              </a:spcBef>
              <a:spcAft>
                <a:spcPts val="0"/>
              </a:spcAft>
              <a:buClr>
                <a:schemeClr val="lt1"/>
              </a:buClr>
              <a:buSzPts val="2000"/>
              <a:buChar char="–"/>
              <a:defRPr sz="2000"/>
            </a:lvl4pPr>
            <a:lvl5pPr marL="2286000" lvl="4" indent="-355600" algn="l">
              <a:spcBef>
                <a:spcPts val="400"/>
              </a:spcBef>
              <a:spcAft>
                <a:spcPts val="0"/>
              </a:spcAft>
              <a:buClr>
                <a:schemeClr val="lt1"/>
              </a:buClr>
              <a:buSzPts val="2000"/>
              <a:buChar char="»"/>
              <a:defRPr sz="2000"/>
            </a:lvl5pPr>
            <a:lvl6pPr marL="2743200" lvl="5" indent="-355600" algn="l">
              <a:spcBef>
                <a:spcPts val="400"/>
              </a:spcBef>
              <a:spcAft>
                <a:spcPts val="0"/>
              </a:spcAft>
              <a:buClr>
                <a:schemeClr val="lt1"/>
              </a:buClr>
              <a:buSzPts val="2000"/>
              <a:buChar char="•"/>
              <a:defRPr sz="2000"/>
            </a:lvl6pPr>
            <a:lvl7pPr marL="3200400" lvl="6" indent="-355600" algn="l">
              <a:spcBef>
                <a:spcPts val="400"/>
              </a:spcBef>
              <a:spcAft>
                <a:spcPts val="0"/>
              </a:spcAft>
              <a:buClr>
                <a:schemeClr val="lt1"/>
              </a:buClr>
              <a:buSzPts val="2000"/>
              <a:buChar char="•"/>
              <a:defRPr sz="2000"/>
            </a:lvl7pPr>
            <a:lvl8pPr marL="3657600" lvl="7" indent="-355600" algn="l">
              <a:spcBef>
                <a:spcPts val="400"/>
              </a:spcBef>
              <a:spcAft>
                <a:spcPts val="0"/>
              </a:spcAft>
              <a:buClr>
                <a:schemeClr val="lt1"/>
              </a:buClr>
              <a:buSzPts val="2000"/>
              <a:buChar char="•"/>
              <a:defRPr sz="2000"/>
            </a:lvl8pPr>
            <a:lvl9pPr marL="4114800" lvl="8" indent="-355600" algn="l">
              <a:spcBef>
                <a:spcPts val="400"/>
              </a:spcBef>
              <a:spcAft>
                <a:spcPts val="0"/>
              </a:spcAft>
              <a:buClr>
                <a:schemeClr val="lt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numCol="1" anchor="t" anchorCtr="0">
            <a:normAutofit/>
          </a:bodyPr>
          <a:lstStyle>
            <a:lvl1pPr marL="457200" lvl="0" indent="-228600" algn="l">
              <a:spcBef>
                <a:spcPts val="280"/>
              </a:spcBef>
              <a:spcAft>
                <a:spcPts val="0"/>
              </a:spcAft>
              <a:buClr>
                <a:schemeClr val="lt1"/>
              </a:buClr>
              <a:buSzPts val="1400"/>
              <a:buNone/>
              <a:defRPr sz="1400"/>
            </a:lvl1pPr>
            <a:lvl2pPr marL="914400" lvl="1" indent="-228600" algn="l">
              <a:spcBef>
                <a:spcPts val="240"/>
              </a:spcBef>
              <a:spcAft>
                <a:spcPts val="0"/>
              </a:spcAft>
              <a:buClr>
                <a:schemeClr val="lt1"/>
              </a:buClr>
              <a:buSzPts val="1200"/>
              <a:buNone/>
              <a:defRPr sz="1200"/>
            </a:lvl2pPr>
            <a:lvl3pPr marL="1371600" lvl="2" indent="-228600" algn="l">
              <a:spcBef>
                <a:spcPts val="200"/>
              </a:spcBef>
              <a:spcAft>
                <a:spcPts val="0"/>
              </a:spcAft>
              <a:buClr>
                <a:schemeClr val="lt1"/>
              </a:buClr>
              <a:buSzPts val="1000"/>
              <a:buNone/>
              <a:defRPr sz="1000"/>
            </a:lvl3pPr>
            <a:lvl4pPr marL="1828800" lvl="3" indent="-228600" algn="l">
              <a:spcBef>
                <a:spcPts val="180"/>
              </a:spcBef>
              <a:spcAft>
                <a:spcPts val="0"/>
              </a:spcAft>
              <a:buClr>
                <a:schemeClr val="lt1"/>
              </a:buClr>
              <a:buSzPts val="900"/>
              <a:buNone/>
              <a:defRPr sz="900"/>
            </a:lvl4pPr>
            <a:lvl5pPr marL="2286000" lvl="4" indent="-228600" algn="l">
              <a:spcBef>
                <a:spcPts val="180"/>
              </a:spcBef>
              <a:spcAft>
                <a:spcPts val="0"/>
              </a:spcAft>
              <a:buClr>
                <a:schemeClr val="lt1"/>
              </a:buClr>
              <a:buSzPts val="900"/>
              <a:buNone/>
              <a:defRPr sz="900"/>
            </a:lvl5pPr>
            <a:lvl6pPr marL="2743200" lvl="5" indent="-228600" algn="l">
              <a:spcBef>
                <a:spcPts val="180"/>
              </a:spcBef>
              <a:spcAft>
                <a:spcPts val="0"/>
              </a:spcAft>
              <a:buClr>
                <a:schemeClr val="lt1"/>
              </a:buClr>
              <a:buSzPts val="900"/>
              <a:buNone/>
              <a:defRPr sz="900"/>
            </a:lvl6pPr>
            <a:lvl7pPr marL="3200400" lvl="6" indent="-228600" algn="l">
              <a:spcBef>
                <a:spcPts val="180"/>
              </a:spcBef>
              <a:spcAft>
                <a:spcPts val="0"/>
              </a:spcAft>
              <a:buClr>
                <a:schemeClr val="lt1"/>
              </a:buClr>
              <a:buSzPts val="900"/>
              <a:buNone/>
              <a:defRPr sz="900"/>
            </a:lvl7pPr>
            <a:lvl8pPr marL="3657600" lvl="7" indent="-228600" algn="l">
              <a:spcBef>
                <a:spcPts val="180"/>
              </a:spcBef>
              <a:spcAft>
                <a:spcPts val="0"/>
              </a:spcAft>
              <a:buClr>
                <a:schemeClr val="lt1"/>
              </a:buClr>
              <a:buSzPts val="900"/>
              <a:buNone/>
              <a:defRPr sz="900"/>
            </a:lvl8pPr>
            <a:lvl9pPr marL="4114800" lvl="8" indent="-228600" algn="l">
              <a:spcBef>
                <a:spcPts val="180"/>
              </a:spcBef>
              <a:spcAft>
                <a:spcPts val="0"/>
              </a:spcAft>
              <a:buClr>
                <a:schemeClr val="lt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numCol="1"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numCol="1"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numCol="1"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numCol="1" anchor="b" anchorCtr="0">
            <a:normAutofit/>
          </a:bodyPr>
          <a:lstStyle>
            <a:lvl1pPr lvl="0" algn="l">
              <a:spcBef>
                <a:spcPts val="0"/>
              </a:spcBef>
              <a:spcAft>
                <a:spcPts val="0"/>
              </a:spcAft>
              <a:buClr>
                <a:schemeClr val="lt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numCol="1" anchor="t" anchorCtr="0">
            <a:noAutofit/>
          </a:bodyPr>
          <a:lstStyle>
            <a:lvl1pPr marR="0" lvl="0" algn="l" rtl="0">
              <a:spcBef>
                <a:spcPts val="640"/>
              </a:spcBef>
              <a:spcAft>
                <a:spcPts val="0"/>
              </a:spcAft>
              <a:buClr>
                <a:schemeClr val="lt1"/>
              </a:buClr>
              <a:buSzPts val="3200"/>
              <a:buFont typeface="Arial"/>
              <a:buNone/>
              <a:defRPr sz="3200" b="0" i="0" u="none" strike="noStrike" cap="none">
                <a:solidFill>
                  <a:schemeClr val="lt1"/>
                </a:solidFill>
                <a:latin typeface="Calibri"/>
                <a:ea typeface="Calibri"/>
                <a:cs typeface="Calibri"/>
                <a:sym typeface="Calibri"/>
              </a:defRPr>
            </a:lvl1pPr>
            <a:lvl2pPr marR="0" lvl="1" algn="l" rtl="0">
              <a:spcBef>
                <a:spcPts val="560"/>
              </a:spcBef>
              <a:spcAft>
                <a:spcPts val="0"/>
              </a:spcAft>
              <a:buClr>
                <a:schemeClr val="lt1"/>
              </a:buClr>
              <a:buSzPts val="2800"/>
              <a:buFont typeface="Arial"/>
              <a:buNone/>
              <a:defRPr sz="2800" b="0" i="0" u="none" strike="noStrike" cap="none">
                <a:solidFill>
                  <a:schemeClr val="lt1"/>
                </a:solidFill>
                <a:latin typeface="Calibri"/>
                <a:ea typeface="Calibri"/>
                <a:cs typeface="Calibri"/>
                <a:sym typeface="Calibri"/>
              </a:defRPr>
            </a:lvl2pPr>
            <a:lvl3pPr marR="0" lvl="2" algn="l" rtl="0">
              <a:spcBef>
                <a:spcPts val="480"/>
              </a:spcBef>
              <a:spcAft>
                <a:spcPts val="0"/>
              </a:spcAft>
              <a:buClr>
                <a:schemeClr val="lt1"/>
              </a:buClr>
              <a:buSzPts val="2400"/>
              <a:buFont typeface="Arial"/>
              <a:buNone/>
              <a:defRPr sz="2400" b="0" i="0" u="none" strike="noStrike" cap="none">
                <a:solidFill>
                  <a:schemeClr val="lt1"/>
                </a:solidFill>
                <a:latin typeface="Calibri"/>
                <a:ea typeface="Calibri"/>
                <a:cs typeface="Calibri"/>
                <a:sym typeface="Calibri"/>
              </a:defRPr>
            </a:lvl3pPr>
            <a:lvl4pPr marR="0" lvl="3" algn="l" rtl="0">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4pPr>
            <a:lvl5pPr marR="0" lvl="4" algn="l" rtl="0">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5pPr>
            <a:lvl6pPr marR="0" lvl="5" algn="l" rtl="0">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6pPr>
            <a:lvl7pPr marR="0" lvl="6" algn="l" rtl="0">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7pPr>
            <a:lvl8pPr marR="0" lvl="7" algn="l" rtl="0">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8pPr>
            <a:lvl9pPr marR="0" lvl="8" algn="l" rtl="0">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numCol="1" anchor="t" anchorCtr="0">
            <a:normAutofit/>
          </a:bodyPr>
          <a:lstStyle>
            <a:lvl1pPr marL="457200" lvl="0" indent="-228600" algn="l">
              <a:spcBef>
                <a:spcPts val="280"/>
              </a:spcBef>
              <a:spcAft>
                <a:spcPts val="0"/>
              </a:spcAft>
              <a:buClr>
                <a:schemeClr val="lt1"/>
              </a:buClr>
              <a:buSzPts val="1400"/>
              <a:buNone/>
              <a:defRPr sz="1400"/>
            </a:lvl1pPr>
            <a:lvl2pPr marL="914400" lvl="1" indent="-228600" algn="l">
              <a:spcBef>
                <a:spcPts val="240"/>
              </a:spcBef>
              <a:spcAft>
                <a:spcPts val="0"/>
              </a:spcAft>
              <a:buClr>
                <a:schemeClr val="lt1"/>
              </a:buClr>
              <a:buSzPts val="1200"/>
              <a:buNone/>
              <a:defRPr sz="1200"/>
            </a:lvl2pPr>
            <a:lvl3pPr marL="1371600" lvl="2" indent="-228600" algn="l">
              <a:spcBef>
                <a:spcPts val="200"/>
              </a:spcBef>
              <a:spcAft>
                <a:spcPts val="0"/>
              </a:spcAft>
              <a:buClr>
                <a:schemeClr val="lt1"/>
              </a:buClr>
              <a:buSzPts val="1000"/>
              <a:buNone/>
              <a:defRPr sz="1000"/>
            </a:lvl3pPr>
            <a:lvl4pPr marL="1828800" lvl="3" indent="-228600" algn="l">
              <a:spcBef>
                <a:spcPts val="180"/>
              </a:spcBef>
              <a:spcAft>
                <a:spcPts val="0"/>
              </a:spcAft>
              <a:buClr>
                <a:schemeClr val="lt1"/>
              </a:buClr>
              <a:buSzPts val="900"/>
              <a:buNone/>
              <a:defRPr sz="900"/>
            </a:lvl4pPr>
            <a:lvl5pPr marL="2286000" lvl="4" indent="-228600" algn="l">
              <a:spcBef>
                <a:spcPts val="180"/>
              </a:spcBef>
              <a:spcAft>
                <a:spcPts val="0"/>
              </a:spcAft>
              <a:buClr>
                <a:schemeClr val="lt1"/>
              </a:buClr>
              <a:buSzPts val="900"/>
              <a:buNone/>
              <a:defRPr sz="900"/>
            </a:lvl5pPr>
            <a:lvl6pPr marL="2743200" lvl="5" indent="-228600" algn="l">
              <a:spcBef>
                <a:spcPts val="180"/>
              </a:spcBef>
              <a:spcAft>
                <a:spcPts val="0"/>
              </a:spcAft>
              <a:buClr>
                <a:schemeClr val="lt1"/>
              </a:buClr>
              <a:buSzPts val="900"/>
              <a:buNone/>
              <a:defRPr sz="900"/>
            </a:lvl6pPr>
            <a:lvl7pPr marL="3200400" lvl="6" indent="-228600" algn="l">
              <a:spcBef>
                <a:spcPts val="180"/>
              </a:spcBef>
              <a:spcAft>
                <a:spcPts val="0"/>
              </a:spcAft>
              <a:buClr>
                <a:schemeClr val="lt1"/>
              </a:buClr>
              <a:buSzPts val="900"/>
              <a:buNone/>
              <a:defRPr sz="900"/>
            </a:lvl7pPr>
            <a:lvl8pPr marL="3657600" lvl="7" indent="-228600" algn="l">
              <a:spcBef>
                <a:spcPts val="180"/>
              </a:spcBef>
              <a:spcAft>
                <a:spcPts val="0"/>
              </a:spcAft>
              <a:buClr>
                <a:schemeClr val="lt1"/>
              </a:buClr>
              <a:buSzPts val="900"/>
              <a:buNone/>
              <a:defRPr sz="900"/>
            </a:lvl8pPr>
            <a:lvl9pPr marL="4114800" lvl="8" indent="-228600" algn="l">
              <a:spcBef>
                <a:spcPts val="180"/>
              </a:spcBef>
              <a:spcAft>
                <a:spcPts val="0"/>
              </a:spcAft>
              <a:buClr>
                <a:schemeClr val="lt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numCol="1"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numCol="1"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numCol="1"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F243E"/>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numCol="1" anchor="ctr" anchorCtr="0">
            <a:normAutofit/>
          </a:bodyPr>
          <a:lstStyle>
            <a:lvl1pPr marR="0" lvl="0" algn="ctr" rtl="0">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numCol="1" anchor="t" anchorCtr="0">
            <a:normAutofit/>
          </a:bodyPr>
          <a:lstStyle>
            <a:lvl1pPr marL="457200" marR="0" lvl="0" indent="-431800" algn="l" rtl="0">
              <a:spcBef>
                <a:spcPts val="640"/>
              </a:spcBef>
              <a:spcAft>
                <a:spcPts val="0"/>
              </a:spcAft>
              <a:buClr>
                <a:schemeClr val="lt1"/>
              </a:buClr>
              <a:buSzPts val="3200"/>
              <a:buFont typeface="Arial"/>
              <a:buChar char="•"/>
              <a:defRPr sz="3200" b="0" i="0" u="none" strike="noStrike" cap="none">
                <a:solidFill>
                  <a:schemeClr val="lt1"/>
                </a:solidFill>
                <a:latin typeface="Calibri"/>
                <a:ea typeface="Calibri"/>
                <a:cs typeface="Calibri"/>
                <a:sym typeface="Calibri"/>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4pPr>
            <a:lvl5pPr marL="2286000" marR="0" lvl="4"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numCol="1" anchor="ctr" anchorCtr="0">
            <a:noAutofit/>
          </a:bodyPr>
          <a:lstStyle>
            <a:lvl1pPr marR="0" lvl="0" algn="l" rtl="0">
              <a:spcBef>
                <a:spcPts val="0"/>
              </a:spcBef>
              <a:spcAft>
                <a:spcPts val="0"/>
              </a:spcAft>
              <a:buSzPts val="1400"/>
              <a:buNone/>
              <a:defRPr sz="1200" b="0" i="0" u="none" strike="noStrike" cap="none">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numCol="1" anchor="ctr" anchorCtr="0">
            <a:noAutofit/>
          </a:bodyPr>
          <a:lstStyle>
            <a:lvl1pPr marR="0" lvl="0" algn="ctr" rtl="0">
              <a:spcBef>
                <a:spcPts val="0"/>
              </a:spcBef>
              <a:spcAft>
                <a:spcPts val="0"/>
              </a:spcAft>
              <a:buSzPts val="1400"/>
              <a:buNone/>
              <a:defRPr sz="1200" b="0" i="0" u="none" strike="noStrike" cap="none">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numCol="1" anchor="ctr" anchorCtr="0">
            <a:noAutofit/>
          </a:bodyPr>
          <a:lstStyle>
            <a:lvl1pPr marL="0" marR="0" lvl="0" indent="0" algn="r" rtl="0">
              <a:spcBef>
                <a:spcPts val="0"/>
              </a:spcBef>
              <a:buNone/>
              <a:defRPr sz="1200" b="0" i="0" u="none" strike="noStrike" cap="none">
                <a:solidFill>
                  <a:schemeClr val="lt1"/>
                </a:solidFill>
                <a:latin typeface="Calibri"/>
                <a:ea typeface="Calibri"/>
                <a:cs typeface="Calibri"/>
                <a:sym typeface="Calibri"/>
              </a:defRPr>
            </a:lvl1pPr>
            <a:lvl2pPr marL="0" marR="0" lvl="1" indent="0" algn="r" rtl="0">
              <a:spcBef>
                <a:spcPts val="0"/>
              </a:spcBef>
              <a:buNone/>
              <a:defRPr sz="1200" b="0" i="0" u="none" strike="noStrike" cap="none">
                <a:solidFill>
                  <a:schemeClr val="lt1"/>
                </a:solidFill>
                <a:latin typeface="Calibri"/>
                <a:ea typeface="Calibri"/>
                <a:cs typeface="Calibri"/>
                <a:sym typeface="Calibri"/>
              </a:defRPr>
            </a:lvl2pPr>
            <a:lvl3pPr marL="0" marR="0" lvl="2" indent="0" algn="r" rtl="0">
              <a:spcBef>
                <a:spcPts val="0"/>
              </a:spcBef>
              <a:buNone/>
              <a:defRPr sz="1200" b="0" i="0" u="none" strike="noStrike" cap="none">
                <a:solidFill>
                  <a:schemeClr val="lt1"/>
                </a:solidFill>
                <a:latin typeface="Calibri"/>
                <a:ea typeface="Calibri"/>
                <a:cs typeface="Calibri"/>
                <a:sym typeface="Calibri"/>
              </a:defRPr>
            </a:lvl3pPr>
            <a:lvl4pPr marL="0" marR="0" lvl="3" indent="0" algn="r" rtl="0">
              <a:spcBef>
                <a:spcPts val="0"/>
              </a:spcBef>
              <a:buNone/>
              <a:defRPr sz="1200" b="0" i="0" u="none" strike="noStrike" cap="none">
                <a:solidFill>
                  <a:schemeClr val="lt1"/>
                </a:solidFill>
                <a:latin typeface="Calibri"/>
                <a:ea typeface="Calibri"/>
                <a:cs typeface="Calibri"/>
                <a:sym typeface="Calibri"/>
              </a:defRPr>
            </a:lvl4pPr>
            <a:lvl5pPr marL="0" marR="0" lvl="4" indent="0" algn="r" rtl="0">
              <a:spcBef>
                <a:spcPts val="0"/>
              </a:spcBef>
              <a:buNone/>
              <a:defRPr sz="1200" b="0" i="0" u="none" strike="noStrike" cap="none">
                <a:solidFill>
                  <a:schemeClr val="lt1"/>
                </a:solidFill>
                <a:latin typeface="Calibri"/>
                <a:ea typeface="Calibri"/>
                <a:cs typeface="Calibri"/>
                <a:sym typeface="Calibri"/>
              </a:defRPr>
            </a:lvl5pPr>
            <a:lvl6pPr marL="0" marR="0" lvl="5" indent="0" algn="r" rtl="0">
              <a:spcBef>
                <a:spcPts val="0"/>
              </a:spcBef>
              <a:buNone/>
              <a:defRPr sz="1200" b="0" i="0" u="none" strike="noStrike" cap="none">
                <a:solidFill>
                  <a:schemeClr val="lt1"/>
                </a:solidFill>
                <a:latin typeface="Calibri"/>
                <a:ea typeface="Calibri"/>
                <a:cs typeface="Calibri"/>
                <a:sym typeface="Calibri"/>
              </a:defRPr>
            </a:lvl6pPr>
            <a:lvl7pPr marL="0" marR="0" lvl="6" indent="0" algn="r" rtl="0">
              <a:spcBef>
                <a:spcPts val="0"/>
              </a:spcBef>
              <a:buNone/>
              <a:defRPr sz="1200" b="0" i="0" u="none" strike="noStrike" cap="none">
                <a:solidFill>
                  <a:schemeClr val="lt1"/>
                </a:solidFill>
                <a:latin typeface="Calibri"/>
                <a:ea typeface="Calibri"/>
                <a:cs typeface="Calibri"/>
                <a:sym typeface="Calibri"/>
              </a:defRPr>
            </a:lvl7pPr>
            <a:lvl8pPr marL="0" marR="0" lvl="7" indent="0" algn="r" rtl="0">
              <a:spcBef>
                <a:spcPts val="0"/>
              </a:spcBef>
              <a:buNone/>
              <a:defRPr sz="1200" b="0" i="0" u="none" strike="noStrike" cap="none">
                <a:solidFill>
                  <a:schemeClr val="lt1"/>
                </a:solidFill>
                <a:latin typeface="Calibri"/>
                <a:ea typeface="Calibri"/>
                <a:cs typeface="Calibri"/>
                <a:sym typeface="Calibri"/>
              </a:defRPr>
            </a:lvl8pPr>
            <a:lvl9pPr marL="0" marR="0" lvl="8" indent="0" algn="r" rtl="0">
              <a:spcBef>
                <a:spcPts val="0"/>
              </a:spcBef>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Shape 87"/>
        <p:cNvGrpSpPr/>
        <p:nvPr/>
      </p:nvGrpSpPr>
      <p:grpSpPr>
        <a:xfrm>
          <a:off x="0" y="0"/>
          <a:ext cx="0" cy="0"/>
          <a:chOff x="0" y="0"/>
          <a:chExt cx="0" cy="0"/>
        </a:xfrm>
      </p:grpSpPr>
      <p:sp>
        <p:nvSpPr>
          <p:cNvPr id="88" name="Google Shape;88;p13"/>
          <p:cNvSpPr/>
          <p:nvPr/>
        </p:nvSpPr>
        <p:spPr>
          <a:xfrm>
            <a:off x="685800" y="914400"/>
            <a:ext cx="7772400" cy="3505200"/>
          </a:xfrm>
          <a:prstGeom prst="rect">
            <a:avLst/>
          </a:prstGeom>
        </p:spPr>
        <p:txBody>
          <a:bodyPr numCol="1">
            <a:prstTxWarp prst="textPlain">
              <a:avLst/>
            </a:prstTxWarp>
          </a:bodyPr>
          <a:lstStyle/>
          <a:p>
            <a:pPr lvl="0" algn="ctr"/>
            <a:r>
              <a:rPr sz="7200" b="0" i="0">
                <a:ln>
                  <a:noFill/>
                </a:ln>
                <a:solidFill>
                  <a:srgbClr val="8CB3E3"/>
                </a:solidFill>
                <a:latin typeface="Calibri"/>
              </a:rPr>
              <a:t>NYSSO </a:t>
            </a:r>
            <a:r>
              <a:rPr b="0" i="0">
                <a:ln>
                  <a:noFill/>
                </a:ln>
                <a:solidFill>
                  <a:srgbClr val="8CB3E3"/>
                </a:solidFill>
                <a:latin typeface="Calibri"/>
              </a:rPr>
              <a:t/>
            </a:r>
            <a:br>
              <a:rPr b="0" i="0">
                <a:ln>
                  <a:noFill/>
                </a:ln>
                <a:solidFill>
                  <a:srgbClr val="8CB3E3"/>
                </a:solidFill>
                <a:latin typeface="Calibri"/>
              </a:rPr>
            </a:br>
            <a:r>
              <a:rPr sz="7200" b="0" i="0">
                <a:ln>
                  <a:noFill/>
                </a:ln>
                <a:solidFill>
                  <a:srgbClr val="8CB3E3"/>
                </a:solidFill>
                <a:latin typeface="Calibri"/>
              </a:rPr>
              <a:t>TRAINING PRESENTATION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70336"/>
        </a:solidFill>
        <a:effectLst/>
      </p:bgPr>
    </p:bg>
    <p:spTree>
      <p:nvGrpSpPr>
        <p:cNvPr id="1" name="Shape 140"/>
        <p:cNvGrpSpPr/>
        <p:nvPr/>
      </p:nvGrpSpPr>
      <p:grpSpPr>
        <a:xfrm>
          <a:off x="0" y="0"/>
          <a:ext cx="0" cy="0"/>
          <a:chOff x="0" y="0"/>
          <a:chExt cx="0" cy="0"/>
        </a:xfrm>
      </p:grpSpPr>
      <p:sp>
        <p:nvSpPr>
          <p:cNvPr id="141" name="Google Shape;141;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numCol="1" anchor="ctr" anchorCtr="0">
            <a:normAutofit/>
          </a:bodyPr>
          <a:lstStyle/>
          <a:p>
            <a:pPr marL="0" lvl="0" indent="0" algn="ctr" rtl="0">
              <a:spcBef>
                <a:spcPts val="0"/>
              </a:spcBef>
              <a:spcAft>
                <a:spcPts val="0"/>
              </a:spcAft>
              <a:buClr>
                <a:schemeClr val="lt1"/>
              </a:buClr>
              <a:buSzPts val="4400"/>
              <a:buFont typeface="Calibri"/>
              <a:buNone/>
            </a:pPr>
            <a:r>
              <a:rPr lang="en-US"/>
              <a:t>PITCHER’S MOTION</a:t>
            </a:r>
            <a:endParaRPr/>
          </a:p>
        </p:txBody>
      </p:sp>
      <p:sp>
        <p:nvSpPr>
          <p:cNvPr id="142" name="Google Shape;142;p22"/>
          <p:cNvSpPr txBox="1">
            <a:spLocks noGrp="1"/>
          </p:cNvSpPr>
          <p:nvPr>
            <p:ph type="body" idx="1"/>
          </p:nvPr>
        </p:nvSpPr>
        <p:spPr>
          <a:xfrm>
            <a:off x="0" y="1600200"/>
            <a:ext cx="9144000" cy="4525963"/>
          </a:xfrm>
          <a:prstGeom prst="rect">
            <a:avLst/>
          </a:prstGeom>
          <a:noFill/>
          <a:ln>
            <a:noFill/>
          </a:ln>
        </p:spPr>
        <p:txBody>
          <a:bodyPr spcFirstLastPara="1" wrap="square" lIns="91425" tIns="45700" rIns="91425" bIns="45700" numCol="1" anchor="t" anchorCtr="0">
            <a:normAutofit/>
          </a:bodyPr>
          <a:lstStyle/>
          <a:p>
            <a:pPr marL="742950" lvl="1" indent="-285750" algn="l" rtl="0">
              <a:spcBef>
                <a:spcPts val="0"/>
              </a:spcBef>
              <a:spcAft>
                <a:spcPts val="0"/>
              </a:spcAft>
              <a:buClr>
                <a:schemeClr val="lt1"/>
              </a:buClr>
              <a:buSzPts val="2800"/>
              <a:buChar char="–"/>
            </a:pPr>
            <a:r>
              <a:rPr lang="en-US" i="1"/>
              <a:t>NOTE 1:  </a:t>
            </a:r>
            <a:r>
              <a:rPr lang="en-US"/>
              <a:t>The comment is misleading.  </a:t>
            </a:r>
            <a:endParaRPr/>
          </a:p>
          <a:p>
            <a:pPr marL="1143000" lvl="2" indent="-228600" algn="just" rtl="0">
              <a:spcBef>
                <a:spcPts val="560"/>
              </a:spcBef>
              <a:spcAft>
                <a:spcPts val="0"/>
              </a:spcAft>
              <a:buClr>
                <a:schemeClr val="lt1"/>
              </a:buClr>
              <a:buSzPts val="2800"/>
              <a:buChar char="•"/>
            </a:pPr>
            <a:r>
              <a:rPr lang="en-US" sz="2800"/>
              <a:t>The pitcher may step back regardless of whether she started with both feet on the pitcher’s plate or with one foot behind the pitcher’s plate</a:t>
            </a:r>
            <a:endParaRPr/>
          </a:p>
          <a:p>
            <a:pPr marL="742950" lvl="1" indent="-285750" algn="just" rtl="0">
              <a:spcBef>
                <a:spcPts val="560"/>
              </a:spcBef>
              <a:spcAft>
                <a:spcPts val="0"/>
              </a:spcAft>
              <a:buClr>
                <a:schemeClr val="lt1"/>
              </a:buClr>
              <a:buSzPts val="2800"/>
              <a:buChar char="–"/>
            </a:pPr>
            <a:r>
              <a:rPr lang="en-US" i="1"/>
              <a:t>NOTE 2:  </a:t>
            </a:r>
            <a:r>
              <a:rPr lang="en-US"/>
              <a:t>Hands &amp; Feet</a:t>
            </a:r>
            <a:endParaRPr/>
          </a:p>
          <a:p>
            <a:pPr marL="1143000" lvl="2" indent="-228600" algn="just" rtl="0">
              <a:spcBef>
                <a:spcPts val="560"/>
              </a:spcBef>
              <a:spcAft>
                <a:spcPts val="0"/>
              </a:spcAft>
              <a:buClr>
                <a:schemeClr val="lt1"/>
              </a:buClr>
              <a:buSzPts val="2800"/>
              <a:buChar char="•"/>
            </a:pPr>
            <a:r>
              <a:rPr lang="en-US" sz="2800"/>
              <a:t>Stepping back as it relates to when the hands come together is more liberal than other rule sets</a:t>
            </a:r>
            <a:endParaRPr/>
          </a:p>
          <a:p>
            <a:pPr marL="742950" lvl="1" indent="-285750" algn="just" rtl="0">
              <a:spcBef>
                <a:spcPts val="560"/>
              </a:spcBef>
              <a:spcAft>
                <a:spcPts val="0"/>
              </a:spcAft>
              <a:buClr>
                <a:schemeClr val="lt1"/>
              </a:buClr>
              <a:buSzPts val="2800"/>
              <a:buChar char="–"/>
            </a:pPr>
            <a:r>
              <a:rPr lang="en-US" i="1"/>
              <a:t>NOTE 3:  </a:t>
            </a:r>
            <a:r>
              <a:rPr lang="en-US"/>
              <a:t>Once the hands have separated (beginning of the pitch) a step back is not permitted </a:t>
            </a:r>
            <a:endParaRPr/>
          </a:p>
          <a:p>
            <a:pPr marL="457200" lvl="1" indent="0" algn="l" rtl="0">
              <a:spcBef>
                <a:spcPts val="560"/>
              </a:spcBef>
              <a:spcAft>
                <a:spcPts val="0"/>
              </a:spcAft>
              <a:buClr>
                <a:schemeClr val="lt1"/>
              </a:buClr>
              <a:buSzPts val="2800"/>
              <a:buNone/>
            </a:pPr>
            <a:endParaRPr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70336"/>
        </a:solidFill>
        <a:effectLst/>
      </p:bgPr>
    </p:bg>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numCol="1" anchor="ctr" anchorCtr="0">
            <a:normAutofit/>
          </a:bodyPr>
          <a:lstStyle/>
          <a:p>
            <a:pPr marL="0" lvl="0" indent="0" algn="ctr" rtl="0">
              <a:spcBef>
                <a:spcPts val="0"/>
              </a:spcBef>
              <a:spcAft>
                <a:spcPts val="0"/>
              </a:spcAft>
              <a:buClr>
                <a:schemeClr val="lt1"/>
              </a:buClr>
              <a:buSzPts val="4400"/>
              <a:buFont typeface="Calibri"/>
              <a:buNone/>
            </a:pPr>
            <a:r>
              <a:rPr lang="en-US"/>
              <a:t>ILLEGAL PITCH</a:t>
            </a:r>
            <a:endParaRPr/>
          </a:p>
        </p:txBody>
      </p:sp>
      <p:sp>
        <p:nvSpPr>
          <p:cNvPr id="148" name="Google Shape;148;p23"/>
          <p:cNvSpPr txBox="1">
            <a:spLocks noGrp="1"/>
          </p:cNvSpPr>
          <p:nvPr>
            <p:ph type="body" idx="1"/>
          </p:nvPr>
        </p:nvSpPr>
        <p:spPr>
          <a:xfrm>
            <a:off x="0" y="1600200"/>
            <a:ext cx="9144000" cy="4525963"/>
          </a:xfrm>
          <a:prstGeom prst="rect">
            <a:avLst/>
          </a:prstGeom>
          <a:noFill/>
          <a:ln>
            <a:noFill/>
          </a:ln>
        </p:spPr>
        <p:txBody>
          <a:bodyPr spcFirstLastPara="1" wrap="square" lIns="91425" tIns="45700" rIns="91425" bIns="45700" numCol="1" anchor="t" anchorCtr="0">
            <a:normAutofit/>
          </a:bodyPr>
          <a:lstStyle/>
          <a:p>
            <a:pPr marL="342900" lvl="0" indent="-342900" algn="just" rtl="0">
              <a:spcBef>
                <a:spcPts val="0"/>
              </a:spcBef>
              <a:spcAft>
                <a:spcPts val="0"/>
              </a:spcAft>
              <a:buClr>
                <a:schemeClr val="lt1"/>
              </a:buClr>
              <a:buSzPts val="3200"/>
              <a:buChar char="•"/>
            </a:pPr>
            <a:r>
              <a:rPr lang="en-US"/>
              <a:t>Eliminates the penalty of advancing a runner one base without liability to be put out from the effect of committing an illegal pitch</a:t>
            </a:r>
            <a:endParaRPr/>
          </a:p>
          <a:p>
            <a:pPr marL="742950" lvl="1" indent="-285750" algn="just" rtl="0">
              <a:spcBef>
                <a:spcPts val="640"/>
              </a:spcBef>
              <a:spcAft>
                <a:spcPts val="0"/>
              </a:spcAft>
              <a:buClr>
                <a:schemeClr val="lt1"/>
              </a:buClr>
              <a:buSzPts val="3200"/>
              <a:buChar char="–"/>
            </a:pPr>
            <a:r>
              <a:rPr lang="en-US" sz="3200"/>
              <a:t>Penalty is limited to a “ball on the batter”</a:t>
            </a:r>
            <a:endParaRPr/>
          </a:p>
          <a:p>
            <a:pPr marL="742950" lvl="1" indent="-285750" algn="just" rtl="0">
              <a:spcBef>
                <a:spcPts val="640"/>
              </a:spcBef>
              <a:spcAft>
                <a:spcPts val="0"/>
              </a:spcAft>
              <a:buClr>
                <a:schemeClr val="lt1"/>
              </a:buClr>
              <a:buSzPts val="3200"/>
              <a:buChar char="–"/>
            </a:pPr>
            <a:r>
              <a:rPr lang="en-US" sz="3200"/>
              <a:t>What happens if an illegal pitch results in a hit-by-pitch?</a:t>
            </a:r>
            <a:endParaRPr/>
          </a:p>
          <a:p>
            <a:pPr marL="342900" lvl="0" indent="-342900" algn="just" rtl="0">
              <a:spcBef>
                <a:spcPts val="640"/>
              </a:spcBef>
              <a:spcAft>
                <a:spcPts val="0"/>
              </a:spcAft>
              <a:buClr>
                <a:schemeClr val="lt1"/>
              </a:buClr>
              <a:buSzPts val="3200"/>
              <a:buChar char="•"/>
            </a:pPr>
            <a:r>
              <a:rPr lang="en-US" i="1"/>
              <a:t>NOTE 1</a:t>
            </a:r>
            <a:r>
              <a:rPr lang="en-US"/>
              <a:t>:  If the batter reaches 1st base and </a:t>
            </a:r>
            <a:r>
              <a:rPr lang="en-US" i="1"/>
              <a:t>all</a:t>
            </a:r>
            <a:r>
              <a:rPr lang="en-US"/>
              <a:t> other runners advance 1 base, the play stands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70336"/>
        </a:solidFill>
        <a:effectLst/>
      </p:bgPr>
    </p:bg>
    <p:spTree>
      <p:nvGrpSpPr>
        <p:cNvPr id="1" name="Shape 152"/>
        <p:cNvGrpSpPr/>
        <p:nvPr/>
      </p:nvGrpSpPr>
      <p:grpSpPr>
        <a:xfrm>
          <a:off x="0" y="0"/>
          <a:ext cx="0" cy="0"/>
          <a:chOff x="0" y="0"/>
          <a:chExt cx="0" cy="0"/>
        </a:xfrm>
      </p:grpSpPr>
      <p:sp>
        <p:nvSpPr>
          <p:cNvPr id="153" name="Google Shape;153;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numCol="1" anchor="ctr" anchorCtr="0">
            <a:normAutofit/>
          </a:bodyPr>
          <a:lstStyle/>
          <a:p>
            <a:pPr marL="0" lvl="0" indent="0" algn="ctr" rtl="0">
              <a:spcBef>
                <a:spcPts val="0"/>
              </a:spcBef>
              <a:spcAft>
                <a:spcPts val="0"/>
              </a:spcAft>
              <a:buClr>
                <a:schemeClr val="lt1"/>
              </a:buClr>
              <a:buSzPts val="4400"/>
              <a:buFont typeface="Calibri"/>
              <a:buNone/>
            </a:pPr>
            <a:r>
              <a:rPr lang="en-US"/>
              <a:t>METAL CLEATS</a:t>
            </a:r>
            <a:endParaRPr/>
          </a:p>
        </p:txBody>
      </p:sp>
      <p:sp>
        <p:nvSpPr>
          <p:cNvPr id="154" name="Google Shape;154;p2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numCol="1" anchor="t" anchorCtr="0">
            <a:normAutofit/>
          </a:bodyPr>
          <a:lstStyle/>
          <a:p>
            <a:pPr marL="342900" lvl="0" indent="-342900" algn="l" rtl="0">
              <a:spcBef>
                <a:spcPts val="0"/>
              </a:spcBef>
              <a:spcAft>
                <a:spcPts val="0"/>
              </a:spcAft>
              <a:buClr>
                <a:schemeClr val="lt1"/>
              </a:buClr>
              <a:buSzPts val="3200"/>
              <a:buChar char="•"/>
            </a:pPr>
            <a:r>
              <a:rPr lang="en-US"/>
              <a:t>PERMITTED</a:t>
            </a:r>
            <a:endParaRPr/>
          </a:p>
          <a:p>
            <a:pPr marL="742950" lvl="1" indent="-285750" algn="l" rtl="0">
              <a:spcBef>
                <a:spcPts val="560"/>
              </a:spcBef>
              <a:spcAft>
                <a:spcPts val="0"/>
              </a:spcAft>
              <a:buClr>
                <a:schemeClr val="lt1"/>
              </a:buClr>
              <a:buSzPts val="2800"/>
              <a:buChar char="–"/>
            </a:pPr>
            <a:r>
              <a:rPr lang="en-US"/>
              <a:t>VARSITY</a:t>
            </a:r>
            <a:endParaRPr/>
          </a:p>
          <a:p>
            <a:pPr marL="742950" lvl="1" indent="-285750" algn="l" rtl="0">
              <a:spcBef>
                <a:spcPts val="560"/>
              </a:spcBef>
              <a:spcAft>
                <a:spcPts val="0"/>
              </a:spcAft>
              <a:buClr>
                <a:schemeClr val="lt1"/>
              </a:buClr>
              <a:buSzPts val="2800"/>
              <a:buChar char="–"/>
            </a:pPr>
            <a:r>
              <a:rPr lang="en-US"/>
              <a:t>JV</a:t>
            </a:r>
            <a:endParaRPr/>
          </a:p>
          <a:p>
            <a:pPr marL="742950" lvl="1" indent="-285750" algn="l" rtl="0">
              <a:spcBef>
                <a:spcPts val="560"/>
              </a:spcBef>
              <a:spcAft>
                <a:spcPts val="0"/>
              </a:spcAft>
              <a:buClr>
                <a:schemeClr val="lt1"/>
              </a:buClr>
              <a:buSzPts val="2800"/>
              <a:buChar char="–"/>
            </a:pPr>
            <a:r>
              <a:rPr lang="en-US"/>
              <a:t>FRESHMAN/FROSH</a:t>
            </a:r>
            <a:endParaRPr/>
          </a:p>
          <a:p>
            <a:pPr marL="342900" lvl="0" indent="-342900" algn="l" rtl="0">
              <a:spcBef>
                <a:spcPts val="640"/>
              </a:spcBef>
              <a:spcAft>
                <a:spcPts val="0"/>
              </a:spcAft>
              <a:buClr>
                <a:schemeClr val="lt1"/>
              </a:buClr>
              <a:buSzPts val="3200"/>
              <a:buChar char="•"/>
            </a:pPr>
            <a:r>
              <a:rPr lang="en-US"/>
              <a:t>NOT PERMITTED</a:t>
            </a:r>
            <a:endParaRPr/>
          </a:p>
          <a:p>
            <a:pPr marL="742950" lvl="1" indent="-285750" algn="l" rtl="0">
              <a:spcBef>
                <a:spcPts val="560"/>
              </a:spcBef>
              <a:spcAft>
                <a:spcPts val="0"/>
              </a:spcAft>
              <a:buClr>
                <a:schemeClr val="lt1"/>
              </a:buClr>
              <a:buSzPts val="2800"/>
              <a:buChar char="–"/>
            </a:pPr>
            <a:r>
              <a:rPr lang="en-US"/>
              <a:t>MODIFIED</a:t>
            </a:r>
            <a:endParaRPr/>
          </a:p>
          <a:p>
            <a:pPr marL="742950" lvl="1" indent="-285750" algn="l" rtl="0">
              <a:spcBef>
                <a:spcPts val="560"/>
              </a:spcBef>
              <a:spcAft>
                <a:spcPts val="0"/>
              </a:spcAft>
              <a:buClr>
                <a:schemeClr val="lt1"/>
              </a:buClr>
              <a:buSzPts val="2800"/>
              <a:buChar char="–"/>
            </a:pPr>
            <a:r>
              <a:rPr lang="en-US"/>
              <a:t>NYSPHSAA FINALS</a:t>
            </a:r>
            <a:endParaRPr/>
          </a:p>
          <a:p>
            <a:pPr marL="1143000" lvl="2" indent="-228600" algn="l" rtl="0">
              <a:spcBef>
                <a:spcPts val="480"/>
              </a:spcBef>
              <a:spcAft>
                <a:spcPts val="0"/>
              </a:spcAft>
              <a:buClr>
                <a:schemeClr val="lt1"/>
              </a:buClr>
              <a:buSzPts val="2400"/>
              <a:buChar char="•"/>
            </a:pPr>
            <a:r>
              <a:rPr lang="en-US"/>
              <a:t>Based solely on field restrictions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Shape 158"/>
        <p:cNvGrpSpPr/>
        <p:nvPr/>
      </p:nvGrpSpPr>
      <p:grpSpPr>
        <a:xfrm>
          <a:off x="0" y="0"/>
          <a:ext cx="0" cy="0"/>
          <a:chOff x="0" y="0"/>
          <a:chExt cx="0" cy="0"/>
        </a:xfrm>
      </p:grpSpPr>
      <p:sp>
        <p:nvSpPr>
          <p:cNvPr id="159" name="Google Shape;159;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numCol="1" anchor="ctr" anchorCtr="0">
            <a:normAutofit/>
          </a:bodyPr>
          <a:lstStyle/>
          <a:p>
            <a:pPr marL="0" lvl="0" indent="0" algn="ctr" rtl="0">
              <a:spcBef>
                <a:spcPts val="0"/>
              </a:spcBef>
              <a:spcAft>
                <a:spcPts val="0"/>
              </a:spcAft>
              <a:buClr>
                <a:schemeClr val="lt1"/>
              </a:buClr>
              <a:buSzPts val="4400"/>
              <a:buFont typeface="Calibri"/>
              <a:buNone/>
            </a:pPr>
            <a:r>
              <a:rPr lang="en-US"/>
              <a:t>COVID – 19 PROTOCOL</a:t>
            </a:r>
            <a:endParaRPr/>
          </a:p>
        </p:txBody>
      </p:sp>
      <p:sp>
        <p:nvSpPr>
          <p:cNvPr id="160" name="Google Shape;160;p2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numCol="1" anchor="t" anchorCtr="0">
            <a:normAutofit/>
          </a:bodyPr>
          <a:lstStyle/>
          <a:p>
            <a:pPr marL="342900" lvl="0" indent="-342900" algn="l" rtl="0">
              <a:spcBef>
                <a:spcPts val="0"/>
              </a:spcBef>
              <a:spcAft>
                <a:spcPts val="0"/>
              </a:spcAft>
              <a:buClr>
                <a:schemeClr val="lt1"/>
              </a:buClr>
              <a:buSzPts val="3200"/>
              <a:buChar char="•"/>
            </a:pPr>
            <a:r>
              <a:rPr lang="en-US"/>
              <a:t>GENERAL</a:t>
            </a:r>
            <a:endParaRPr/>
          </a:p>
          <a:p>
            <a:pPr marL="742950" lvl="1" indent="-285750" algn="l" rtl="0">
              <a:spcBef>
                <a:spcPts val="560"/>
              </a:spcBef>
              <a:spcAft>
                <a:spcPts val="0"/>
              </a:spcAft>
              <a:buClr>
                <a:schemeClr val="lt1"/>
              </a:buClr>
              <a:buSzPts val="2800"/>
              <a:buChar char="–"/>
            </a:pPr>
            <a:r>
              <a:rPr lang="en-US"/>
              <a:t>NYS Public HS Policy</a:t>
            </a:r>
            <a:endParaRPr/>
          </a:p>
          <a:p>
            <a:pPr marL="742950" lvl="1" indent="-285750" algn="l" rtl="0">
              <a:spcBef>
                <a:spcPts val="560"/>
              </a:spcBef>
              <a:spcAft>
                <a:spcPts val="0"/>
              </a:spcAft>
              <a:buClr>
                <a:schemeClr val="lt1"/>
              </a:buClr>
              <a:buSzPts val="2800"/>
              <a:buChar char="–"/>
            </a:pPr>
            <a:r>
              <a:rPr lang="en-US"/>
              <a:t>School, district and sectional requirements</a:t>
            </a:r>
            <a:endParaRPr/>
          </a:p>
          <a:p>
            <a:pPr marL="1143000" lvl="2" indent="-228600" algn="l" rtl="0">
              <a:spcBef>
                <a:spcPts val="480"/>
              </a:spcBef>
              <a:spcAft>
                <a:spcPts val="0"/>
              </a:spcAft>
              <a:buClr>
                <a:schemeClr val="lt1"/>
              </a:buClr>
              <a:buSzPts val="2400"/>
              <a:buChar char="•"/>
            </a:pPr>
            <a:r>
              <a:rPr lang="en-US"/>
              <a:t>May be more strict</a:t>
            </a:r>
            <a:endParaRPr/>
          </a:p>
          <a:p>
            <a:pPr marL="742950" lvl="1" indent="-285750" algn="l" rtl="0">
              <a:spcBef>
                <a:spcPts val="560"/>
              </a:spcBef>
              <a:spcAft>
                <a:spcPts val="0"/>
              </a:spcAft>
              <a:buClr>
                <a:schemeClr val="lt1"/>
              </a:buClr>
              <a:buSzPts val="2800"/>
              <a:buChar char="–"/>
            </a:pPr>
            <a:r>
              <a:rPr lang="en-US"/>
              <a:t>Arrive 30+ minutes prior to first pitch</a:t>
            </a:r>
            <a:endParaRPr/>
          </a:p>
          <a:p>
            <a:pPr marL="742950" lvl="1" indent="-285750" algn="l" rtl="0">
              <a:spcBef>
                <a:spcPts val="560"/>
              </a:spcBef>
              <a:spcAft>
                <a:spcPts val="0"/>
              </a:spcAft>
              <a:buClr>
                <a:schemeClr val="lt1"/>
              </a:buClr>
              <a:buSzPts val="2800"/>
              <a:buChar char="–"/>
            </a:pPr>
            <a:r>
              <a:rPr lang="en-US"/>
              <a:t>Be flexible</a:t>
            </a:r>
            <a:endParaRPr/>
          </a:p>
          <a:p>
            <a:pPr marL="742950" lvl="1" indent="-285750" algn="l" rtl="0">
              <a:spcBef>
                <a:spcPts val="560"/>
              </a:spcBef>
              <a:spcAft>
                <a:spcPts val="0"/>
              </a:spcAft>
              <a:buClr>
                <a:schemeClr val="lt1"/>
              </a:buClr>
              <a:buSzPts val="2800"/>
              <a:buChar char="–"/>
            </a:pPr>
            <a:r>
              <a:rPr lang="en-US"/>
              <a:t>Be accomodating</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Shape 164"/>
        <p:cNvGrpSpPr/>
        <p:nvPr/>
      </p:nvGrpSpPr>
      <p:grpSpPr>
        <a:xfrm>
          <a:off x="0" y="0"/>
          <a:ext cx="0" cy="0"/>
          <a:chOff x="0" y="0"/>
          <a:chExt cx="0" cy="0"/>
        </a:xfrm>
      </p:grpSpPr>
      <p:sp>
        <p:nvSpPr>
          <p:cNvPr id="165" name="Google Shape;165;p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numCol="1" anchor="ctr" anchorCtr="0">
            <a:normAutofit/>
          </a:bodyPr>
          <a:lstStyle/>
          <a:p>
            <a:pPr marL="0" lvl="0" indent="0" algn="ctr" rtl="0">
              <a:spcBef>
                <a:spcPts val="0"/>
              </a:spcBef>
              <a:spcAft>
                <a:spcPts val="0"/>
              </a:spcAft>
              <a:buClr>
                <a:schemeClr val="lt1"/>
              </a:buClr>
              <a:buSzPts val="4400"/>
              <a:buFont typeface="Calibri"/>
              <a:buNone/>
            </a:pPr>
            <a:endParaRPr/>
          </a:p>
        </p:txBody>
      </p:sp>
      <p:sp>
        <p:nvSpPr>
          <p:cNvPr id="166" name="Google Shape;166;p2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numCol="1" anchor="t" anchorCtr="0">
            <a:normAutofit fontScale="92500" lnSpcReduction="10000"/>
          </a:bodyPr>
          <a:lstStyle/>
          <a:p>
            <a:pPr marL="342900" lvl="0" indent="-342900" algn="l" rtl="0">
              <a:spcBef>
                <a:spcPts val="0"/>
              </a:spcBef>
              <a:spcAft>
                <a:spcPts val="0"/>
              </a:spcAft>
              <a:buClr>
                <a:schemeClr val="lt1"/>
              </a:buClr>
              <a:buSzPct val="100000"/>
              <a:buChar char="•"/>
            </a:pPr>
            <a:r>
              <a:rPr lang="en-US"/>
              <a:t>1.    Umpires are to wear masks upon approaching the field and keep masks on until they have vacated the field.</a:t>
            </a:r>
            <a:endParaRPr/>
          </a:p>
          <a:p>
            <a:pPr marL="742950" lvl="1" indent="-285750" algn="l" rtl="0">
              <a:spcBef>
                <a:spcPts val="518"/>
              </a:spcBef>
              <a:spcAft>
                <a:spcPts val="0"/>
              </a:spcAft>
              <a:buClr>
                <a:schemeClr val="lt1"/>
              </a:buClr>
              <a:buSzPct val="100000"/>
              <a:buChar char="–"/>
            </a:pPr>
            <a:r>
              <a:rPr lang="en-US"/>
              <a:t>Face shields/gaitors are not acceptable</a:t>
            </a:r>
            <a:endParaRPr/>
          </a:p>
          <a:p>
            <a:pPr marL="742950" lvl="1" indent="-285750" algn="l" rtl="0">
              <a:spcBef>
                <a:spcPts val="518"/>
              </a:spcBef>
              <a:spcAft>
                <a:spcPts val="0"/>
              </a:spcAft>
              <a:buClr>
                <a:schemeClr val="lt1"/>
              </a:buClr>
              <a:buSzPct val="100000"/>
              <a:buChar char="–"/>
            </a:pPr>
            <a:r>
              <a:rPr lang="en-US"/>
              <a:t>Masks must be a solid color or officiating related</a:t>
            </a:r>
            <a:endParaRPr/>
          </a:p>
          <a:p>
            <a:pPr marL="742950" lvl="1" indent="-285750" algn="l" rtl="0">
              <a:spcBef>
                <a:spcPts val="518"/>
              </a:spcBef>
              <a:spcAft>
                <a:spcPts val="0"/>
              </a:spcAft>
              <a:buClr>
                <a:schemeClr val="lt1"/>
              </a:buClr>
              <a:buSzPct val="100000"/>
              <a:buChar char="–"/>
            </a:pPr>
            <a:r>
              <a:rPr lang="en-US"/>
              <a:t>No advertising</a:t>
            </a:r>
            <a:endParaRPr/>
          </a:p>
          <a:p>
            <a:pPr marL="742950" lvl="1" indent="-285750" algn="l" rtl="0">
              <a:spcBef>
                <a:spcPts val="518"/>
              </a:spcBef>
              <a:spcAft>
                <a:spcPts val="0"/>
              </a:spcAft>
              <a:buClr>
                <a:schemeClr val="lt1"/>
              </a:buClr>
              <a:buSzPct val="100000"/>
              <a:buChar char="–"/>
            </a:pPr>
            <a:r>
              <a:rPr lang="en-US"/>
              <a:t>Occasional, momentary removal of masks during breaks while not near the proximity of others is permitted</a:t>
            </a:r>
            <a:br>
              <a:rPr lang="en-US"/>
            </a:br>
            <a:r>
              <a:rPr lang="en-US"/>
              <a:t/>
            </a:r>
            <a:br>
              <a:rPr lang="en-US"/>
            </a:b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Shape 170"/>
        <p:cNvGrpSpPr/>
        <p:nvPr/>
      </p:nvGrpSpPr>
      <p:grpSpPr>
        <a:xfrm>
          <a:off x="0" y="0"/>
          <a:ext cx="0" cy="0"/>
          <a:chOff x="0" y="0"/>
          <a:chExt cx="0" cy="0"/>
        </a:xfrm>
      </p:grpSpPr>
      <p:sp>
        <p:nvSpPr>
          <p:cNvPr id="171" name="Google Shape;171;p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numCol="1" anchor="ctr" anchorCtr="0">
            <a:normAutofit/>
          </a:bodyPr>
          <a:lstStyle/>
          <a:p>
            <a:pPr marL="0" lvl="0" indent="0" algn="ctr" rtl="0">
              <a:spcBef>
                <a:spcPts val="0"/>
              </a:spcBef>
              <a:spcAft>
                <a:spcPts val="0"/>
              </a:spcAft>
              <a:buClr>
                <a:schemeClr val="lt1"/>
              </a:buClr>
              <a:buSzPts val="4400"/>
              <a:buFont typeface="Calibri"/>
              <a:buNone/>
            </a:pPr>
            <a:endParaRPr/>
          </a:p>
        </p:txBody>
      </p:sp>
      <p:sp>
        <p:nvSpPr>
          <p:cNvPr id="172" name="Google Shape;172;p2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numCol="1" anchor="t" anchorCtr="0">
            <a:normAutofit/>
          </a:bodyPr>
          <a:lstStyle/>
          <a:p>
            <a:pPr marL="342900" lvl="0" indent="-342900" algn="l" rtl="0">
              <a:spcBef>
                <a:spcPts val="0"/>
              </a:spcBef>
              <a:spcAft>
                <a:spcPts val="0"/>
              </a:spcAft>
              <a:buClr>
                <a:schemeClr val="lt1"/>
              </a:buClr>
              <a:buSzPts val="3200"/>
              <a:buChar char="•"/>
            </a:pPr>
            <a:r>
              <a:rPr lang="en-US"/>
              <a:t>2.    Umpires are not handle the players’ equipment.  Instead, coaches will confirm that their players are legally and properly equipped at the pre-game meeting.</a:t>
            </a:r>
            <a:endParaRPr/>
          </a:p>
          <a:p>
            <a:pPr marL="742950" lvl="1" indent="-285750" algn="l" rtl="0">
              <a:spcBef>
                <a:spcPts val="560"/>
              </a:spcBef>
              <a:spcAft>
                <a:spcPts val="0"/>
              </a:spcAft>
              <a:buClr>
                <a:schemeClr val="lt1"/>
              </a:buClr>
              <a:buSzPts val="2800"/>
              <a:buChar char="–"/>
            </a:pPr>
            <a:r>
              <a:rPr lang="en-US"/>
              <a:t>Consistent with NFHS</a:t>
            </a:r>
            <a:br>
              <a:rPr lang="en-US"/>
            </a:br>
            <a:r>
              <a:rPr lang="en-US"/>
              <a:t/>
            </a:r>
            <a:br>
              <a:rPr lang="en-US"/>
            </a:b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Shape 176"/>
        <p:cNvGrpSpPr/>
        <p:nvPr/>
      </p:nvGrpSpPr>
      <p:grpSpPr>
        <a:xfrm>
          <a:off x="0" y="0"/>
          <a:ext cx="0" cy="0"/>
          <a:chOff x="0" y="0"/>
          <a:chExt cx="0" cy="0"/>
        </a:xfrm>
      </p:grpSpPr>
      <p:sp>
        <p:nvSpPr>
          <p:cNvPr id="177" name="Google Shape;177;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numCol="1" anchor="ctr" anchorCtr="0">
            <a:normAutofit/>
          </a:bodyPr>
          <a:lstStyle/>
          <a:p>
            <a:pPr marL="0" lvl="0" indent="0" algn="ctr" rtl="0">
              <a:spcBef>
                <a:spcPts val="0"/>
              </a:spcBef>
              <a:spcAft>
                <a:spcPts val="0"/>
              </a:spcAft>
              <a:buClr>
                <a:schemeClr val="lt1"/>
              </a:buClr>
              <a:buSzPts val="4400"/>
              <a:buFont typeface="Calibri"/>
              <a:buNone/>
            </a:pPr>
            <a:endParaRPr/>
          </a:p>
        </p:txBody>
      </p:sp>
      <p:sp>
        <p:nvSpPr>
          <p:cNvPr id="178" name="Google Shape;178;p2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numCol="1" anchor="t" anchorCtr="0">
            <a:normAutofit/>
          </a:bodyPr>
          <a:lstStyle/>
          <a:p>
            <a:pPr marL="342900" lvl="0" indent="-342900" algn="l" rtl="0">
              <a:spcBef>
                <a:spcPts val="0"/>
              </a:spcBef>
              <a:spcAft>
                <a:spcPts val="0"/>
              </a:spcAft>
              <a:buClr>
                <a:schemeClr val="lt1"/>
              </a:buClr>
              <a:buSzPts val="3200"/>
              <a:buChar char="•"/>
            </a:pPr>
            <a:r>
              <a:rPr/>
              <a:t>3.    Only umpires and 1 coach (no players) per team may attend the pre-game meeting.  Coaches will stand outside the batters' boxes and umpires will stand in their usual positions. </a:t>
            </a:r>
          </a:p>
          <a:p>
            <a:pPr marL="342900" lvl="0" indent="-342900" algn="l" rtl="0">
              <a:spcBef>
                <a:spcPts val="640"/>
              </a:spcBef>
              <a:spcAft>
                <a:spcPts val="0"/>
              </a:spcAft>
              <a:buClr>
                <a:schemeClr val="lt1"/>
              </a:buClr>
              <a:buSzPts val="3200"/>
              <a:buChar char="•"/>
            </a:pPr>
            <a:r>
              <a:rPr lang="en-US"/>
              <a:t>Handshaking, high fives, fist bumps etc. are not permitted.</a:t>
            </a:r>
            <a:endParaRPr/>
          </a:p>
          <a:p>
            <a:pPr marL="342900" lvl="0" indent="-342900" algn="l" rtl="0">
              <a:spcBef>
                <a:spcPts val="640"/>
              </a:spcBef>
              <a:spcAft>
                <a:spcPts val="0"/>
              </a:spcAft>
              <a:buClr>
                <a:schemeClr val="lt1"/>
              </a:buClr>
              <a:buSzPts val="3200"/>
              <a:buChar char="•"/>
            </a:pPr>
            <a:r>
              <a:rPr lang="en-US"/>
              <a:t/>
            </a:r>
            <a:br>
              <a:rPr lang="en-US"/>
            </a:b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Shape 182"/>
        <p:cNvGrpSpPr/>
        <p:nvPr/>
      </p:nvGrpSpPr>
      <p:grpSpPr>
        <a:xfrm>
          <a:off x="0" y="0"/>
          <a:ext cx="0" cy="0"/>
          <a:chOff x="0" y="0"/>
          <a:chExt cx="0" cy="0"/>
        </a:xfrm>
      </p:grpSpPr>
      <p:sp>
        <p:nvSpPr>
          <p:cNvPr id="183" name="Google Shape;183;p2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numCol="1" anchor="ctr" anchorCtr="0">
            <a:normAutofit/>
          </a:bodyPr>
          <a:lstStyle/>
          <a:p>
            <a:pPr marL="0" lvl="0" indent="0" algn="ctr" rtl="0">
              <a:spcBef>
                <a:spcPts val="0"/>
              </a:spcBef>
              <a:spcAft>
                <a:spcPts val="0"/>
              </a:spcAft>
              <a:buClr>
                <a:schemeClr val="lt1"/>
              </a:buClr>
              <a:buSzPts val="4400"/>
              <a:buFont typeface="Calibri"/>
              <a:buNone/>
            </a:pPr>
            <a:endParaRPr/>
          </a:p>
        </p:txBody>
      </p:sp>
      <p:sp>
        <p:nvSpPr>
          <p:cNvPr id="184" name="Google Shape;184;p2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numCol="1" anchor="t" anchorCtr="0">
            <a:normAutofit fontScale="92500" lnSpcReduction="10000"/>
          </a:bodyPr>
          <a:lstStyle/>
          <a:p>
            <a:pPr marL="342900" lvl="0" indent="-342900" algn="l" rtl="0">
              <a:spcBef>
                <a:spcPts val="0"/>
              </a:spcBef>
              <a:spcAft>
                <a:spcPts val="0"/>
              </a:spcAft>
              <a:buClr>
                <a:schemeClr val="lt1"/>
              </a:buClr>
              <a:buSzPct val="100000"/>
              <a:buChar char="•"/>
            </a:pPr>
            <a:r>
              <a:rPr lang="en-US"/>
              <a:t>4.    The home team will be responsible for supplying and sanitizing </a:t>
            </a:r>
            <a:r>
              <a:rPr lang="en-US" u="sng"/>
              <a:t>all</a:t>
            </a:r>
            <a:r>
              <a:rPr lang="en-US" u="none"/>
              <a:t> game balls. The designated "ball person" will toss the ball to the catcher. The umpires are not responsible for micromanaging ball rotation.</a:t>
            </a:r>
            <a:endParaRPr/>
          </a:p>
          <a:p>
            <a:pPr marL="742950" lvl="1" indent="-285750" algn="l" rtl="0">
              <a:spcBef>
                <a:spcPts val="518"/>
              </a:spcBef>
              <a:spcAft>
                <a:spcPts val="0"/>
              </a:spcAft>
              <a:buClr>
                <a:schemeClr val="lt1"/>
              </a:buClr>
              <a:buSzPct val="100000"/>
              <a:buChar char="–"/>
            </a:pPr>
            <a:r>
              <a:rPr lang="en-US"/>
              <a:t>Ensure the game balls are properly rubbed up prior to the start of the game</a:t>
            </a:r>
            <a:endParaRPr/>
          </a:p>
          <a:p>
            <a:pPr marL="742950" lvl="1" indent="-285750" algn="l" rtl="0">
              <a:spcBef>
                <a:spcPts val="518"/>
              </a:spcBef>
              <a:spcAft>
                <a:spcPts val="0"/>
              </a:spcAft>
              <a:buClr>
                <a:schemeClr val="lt1"/>
              </a:buClr>
              <a:buSzPct val="100000"/>
              <a:buChar char="–"/>
            </a:pPr>
            <a:r>
              <a:rPr lang="en-US"/>
              <a:t>Use common sense, thoughtful reasoning and good judgment when monitoring/administering ball rotation</a:t>
            </a:r>
            <a:br>
              <a:rPr lang="en-US"/>
            </a:br>
            <a:r>
              <a:rPr lang="en-US"/>
              <a:t/>
            </a:r>
            <a:br>
              <a:rPr lang="en-US"/>
            </a:b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Shape 188"/>
        <p:cNvGrpSpPr/>
        <p:nvPr/>
      </p:nvGrpSpPr>
      <p:grpSpPr>
        <a:xfrm>
          <a:off x="0" y="0"/>
          <a:ext cx="0" cy="0"/>
          <a:chOff x="0" y="0"/>
          <a:chExt cx="0" cy="0"/>
        </a:xfrm>
      </p:grpSpPr>
      <p:sp>
        <p:nvSpPr>
          <p:cNvPr id="189" name="Google Shape;189;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numCol="1" anchor="ctr" anchorCtr="0">
            <a:normAutofit/>
          </a:bodyPr>
          <a:lstStyle/>
          <a:p>
            <a:pPr marL="0" lvl="0" indent="0" algn="ctr" rtl="0">
              <a:spcBef>
                <a:spcPts val="0"/>
              </a:spcBef>
              <a:spcAft>
                <a:spcPts val="0"/>
              </a:spcAft>
              <a:buClr>
                <a:schemeClr val="lt1"/>
              </a:buClr>
              <a:buSzPts val="4400"/>
              <a:buFont typeface="Calibri"/>
              <a:buNone/>
            </a:pPr>
            <a:endParaRPr/>
          </a:p>
        </p:txBody>
      </p:sp>
      <p:sp>
        <p:nvSpPr>
          <p:cNvPr id="190" name="Google Shape;190;p3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numCol="1" anchor="t" anchorCtr="0">
            <a:normAutofit/>
          </a:bodyPr>
          <a:lstStyle/>
          <a:p>
            <a:pPr marL="342900" lvl="0" indent="-342900" algn="l" rtl="0">
              <a:spcBef>
                <a:spcPts val="0"/>
              </a:spcBef>
              <a:spcAft>
                <a:spcPts val="0"/>
              </a:spcAft>
              <a:buClr>
                <a:schemeClr val="lt1"/>
              </a:buClr>
              <a:buSzPts val="3200"/>
              <a:buChar char="•"/>
            </a:pPr>
            <a:r>
              <a:rPr lang="en-US"/>
              <a:t>5.    Plate umpires may set further back behind the catcher but are prohibited from setting up within the infield (i.e., near the pitcher).</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Shape 194"/>
        <p:cNvGrpSpPr/>
        <p:nvPr/>
      </p:nvGrpSpPr>
      <p:grpSpPr>
        <a:xfrm>
          <a:off x="0" y="0"/>
          <a:ext cx="0" cy="0"/>
          <a:chOff x="0" y="0"/>
          <a:chExt cx="0" cy="0"/>
        </a:xfrm>
      </p:grpSpPr>
      <p:sp>
        <p:nvSpPr>
          <p:cNvPr id="195" name="Google Shape;195;p31"/>
          <p:cNvSpPr txBox="1">
            <a:spLocks noGrp="1"/>
          </p:cNvSpPr>
          <p:nvPr>
            <p:ph type="body" idx="1"/>
          </p:nvPr>
        </p:nvSpPr>
        <p:spPr>
          <a:xfrm>
            <a:off x="457200" y="762000"/>
            <a:ext cx="8229600" cy="5364163"/>
          </a:xfrm>
          <a:prstGeom prst="rect">
            <a:avLst/>
          </a:prstGeom>
          <a:noFill/>
          <a:ln>
            <a:noFill/>
          </a:ln>
        </p:spPr>
        <p:txBody>
          <a:bodyPr spcFirstLastPara="1" wrap="square" lIns="91425" tIns="45700" rIns="91425" bIns="45700" numCol="1" anchor="t" anchorCtr="0">
            <a:normAutofit/>
          </a:bodyPr>
          <a:lstStyle/>
          <a:p>
            <a:pPr marL="0" lvl="0" indent="0" algn="ctr" rtl="0">
              <a:spcBef>
                <a:spcPts val="0"/>
              </a:spcBef>
              <a:spcAft>
                <a:spcPts val="0"/>
              </a:spcAft>
              <a:buClr>
                <a:schemeClr val="lt1"/>
              </a:buClr>
              <a:buSzPts val="8000"/>
              <a:buNone/>
            </a:pPr>
            <a:r>
              <a:rPr lang="en-US" sz="8000"/>
              <a:t>MOST FREQUENTLY MISSED QUESTIONS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numCol="1" anchor="ctr" anchorCtr="0">
            <a:normAutofit/>
          </a:bodyPr>
          <a:lstStyle/>
          <a:p>
            <a:pPr marL="0" lvl="0" indent="0" algn="ctr" rtl="0">
              <a:spcBef>
                <a:spcPts val="0"/>
              </a:spcBef>
              <a:spcAft>
                <a:spcPts val="0"/>
              </a:spcAft>
              <a:buClr>
                <a:schemeClr val="lt1"/>
              </a:buClr>
              <a:buSzPts val="4400"/>
              <a:buFont typeface="Calibri"/>
              <a:buNone/>
            </a:pPr>
            <a:r>
              <a:rPr lang="en-US"/>
              <a:t>EXPECTATIONS</a:t>
            </a:r>
            <a:endParaRPr/>
          </a:p>
        </p:txBody>
      </p:sp>
      <p:sp>
        <p:nvSpPr>
          <p:cNvPr id="94" name="Google Shape;94;p14"/>
          <p:cNvSpPr txBox="1">
            <a:spLocks noGrp="1"/>
          </p:cNvSpPr>
          <p:nvPr>
            <p:ph type="body" idx="1"/>
          </p:nvPr>
        </p:nvSpPr>
        <p:spPr>
          <a:xfrm>
            <a:off x="0" y="1600200"/>
            <a:ext cx="8686800" cy="4525963"/>
          </a:xfrm>
          <a:prstGeom prst="rect">
            <a:avLst/>
          </a:prstGeom>
          <a:noFill/>
          <a:ln>
            <a:noFill/>
          </a:ln>
        </p:spPr>
        <p:txBody>
          <a:bodyPr spcFirstLastPara="1" wrap="square" lIns="91425" tIns="45700" rIns="91425" bIns="45700" numCol="1" anchor="t" anchorCtr="0">
            <a:normAutofit/>
          </a:bodyPr>
          <a:lstStyle/>
          <a:p>
            <a:pPr marL="342900" lvl="0" indent="-342900" algn="l" rtl="0">
              <a:spcBef>
                <a:spcPts val="0"/>
              </a:spcBef>
              <a:spcAft>
                <a:spcPts val="0"/>
              </a:spcAft>
              <a:buClr>
                <a:schemeClr val="lt1"/>
              </a:buClr>
              <a:buSzPts val="3200"/>
              <a:buChar char="•"/>
            </a:pPr>
            <a:r>
              <a:rPr lang="en-US"/>
              <a:t>Improved Training</a:t>
            </a:r>
            <a:endParaRPr/>
          </a:p>
          <a:p>
            <a:pPr marL="742950" lvl="1" indent="-285750" algn="l" rtl="0">
              <a:spcBef>
                <a:spcPts val="560"/>
              </a:spcBef>
              <a:spcAft>
                <a:spcPts val="0"/>
              </a:spcAft>
              <a:buClr>
                <a:schemeClr val="lt1"/>
              </a:buClr>
              <a:buSzPts val="2800"/>
              <a:buChar char="–"/>
            </a:pPr>
            <a:r>
              <a:rPr lang="en-US"/>
              <a:t>Emphasis on Rule</a:t>
            </a:r>
            <a:endParaRPr/>
          </a:p>
          <a:p>
            <a:pPr marL="1143000" lvl="2" indent="-228600" algn="l" rtl="0">
              <a:spcBef>
                <a:spcPts val="480"/>
              </a:spcBef>
              <a:spcAft>
                <a:spcPts val="0"/>
              </a:spcAft>
              <a:buClr>
                <a:schemeClr val="lt1"/>
              </a:buClr>
              <a:buSzPts val="2400"/>
              <a:buChar char="•"/>
            </a:pPr>
            <a:r>
              <a:rPr lang="en-US"/>
              <a:t>Common Sense + Thoughtful Reasoning + Good Judgment </a:t>
            </a:r>
            <a:endParaRPr/>
          </a:p>
          <a:p>
            <a:pPr marL="742950" lvl="1" indent="-285750" algn="l" rtl="0">
              <a:spcBef>
                <a:spcPts val="560"/>
              </a:spcBef>
              <a:spcAft>
                <a:spcPts val="0"/>
              </a:spcAft>
              <a:buClr>
                <a:schemeClr val="lt1"/>
              </a:buClr>
              <a:buSzPts val="2800"/>
              <a:buChar char="–"/>
            </a:pPr>
            <a:r>
              <a:rPr lang="en-US"/>
              <a:t>Emphasis on Mechanics</a:t>
            </a:r>
            <a:endParaRPr/>
          </a:p>
          <a:p>
            <a:pPr marL="1143000" lvl="2" indent="-228600" algn="l" rtl="0">
              <a:spcBef>
                <a:spcPts val="480"/>
              </a:spcBef>
              <a:spcAft>
                <a:spcPts val="0"/>
              </a:spcAft>
              <a:buClr>
                <a:schemeClr val="lt1"/>
              </a:buClr>
              <a:buSzPts val="2400"/>
              <a:buChar char="•"/>
            </a:pPr>
            <a:r>
              <a:rPr lang="en-US"/>
              <a:t>Teaching PROPER Mechanics, not YOUR Mechanics</a:t>
            </a:r>
            <a:endParaRPr/>
          </a:p>
          <a:p>
            <a:pPr marL="742950" lvl="1" indent="-285750" algn="l" rtl="0">
              <a:spcBef>
                <a:spcPts val="560"/>
              </a:spcBef>
              <a:spcAft>
                <a:spcPts val="0"/>
              </a:spcAft>
              <a:buClr>
                <a:schemeClr val="lt1"/>
              </a:buClr>
              <a:buSzPts val="2800"/>
              <a:buChar char="–"/>
            </a:pPr>
            <a:r>
              <a:rPr lang="en-US"/>
              <a:t>Preparing umpires for state finals</a:t>
            </a:r>
            <a:endParaRPr/>
          </a:p>
          <a:p>
            <a:pPr marL="342900" lvl="0" indent="-342900" algn="l" rtl="0">
              <a:spcBef>
                <a:spcPts val="640"/>
              </a:spcBef>
              <a:spcAft>
                <a:spcPts val="0"/>
              </a:spcAft>
              <a:buClr>
                <a:schemeClr val="lt1"/>
              </a:buClr>
              <a:buSzPts val="3200"/>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Shape 199"/>
        <p:cNvGrpSpPr/>
        <p:nvPr/>
      </p:nvGrpSpPr>
      <p:grpSpPr>
        <a:xfrm>
          <a:off x="0" y="0"/>
          <a:ext cx="0" cy="0"/>
          <a:chOff x="0" y="0"/>
          <a:chExt cx="0" cy="0"/>
        </a:xfrm>
      </p:grpSpPr>
      <p:sp>
        <p:nvSpPr>
          <p:cNvPr id="200" name="Google Shape;200;p32"/>
          <p:cNvSpPr txBox="1">
            <a:spLocks noGrp="1"/>
          </p:cNvSpPr>
          <p:nvPr>
            <p:ph type="body" idx="1"/>
          </p:nvPr>
        </p:nvSpPr>
        <p:spPr>
          <a:xfrm>
            <a:off x="457200" y="228600"/>
            <a:ext cx="8229600" cy="6553200"/>
          </a:xfrm>
          <a:prstGeom prst="rect">
            <a:avLst/>
          </a:prstGeom>
          <a:noFill/>
          <a:ln>
            <a:noFill/>
          </a:ln>
        </p:spPr>
        <p:txBody>
          <a:bodyPr spcFirstLastPara="1" wrap="square" lIns="91425" tIns="45700" rIns="91425" bIns="45700" numCol="1" anchor="t" anchorCtr="0">
            <a:normAutofit fontScale="85000" lnSpcReduction="20000"/>
          </a:bodyPr>
          <a:lstStyle/>
          <a:p>
            <a:pPr marL="342900" lvl="0" indent="-342900" algn="l" rtl="0">
              <a:spcBef>
                <a:spcPts val="0"/>
              </a:spcBef>
              <a:spcAft>
                <a:spcPts val="0"/>
              </a:spcAft>
              <a:buClr>
                <a:schemeClr val="lt1"/>
              </a:buClr>
              <a:buSzPct val="100000"/>
              <a:buChar char="•"/>
            </a:pPr>
            <a:r>
              <a:rPr lang="en-US"/>
              <a:t>Obstruction will be called:</a:t>
            </a:r>
            <a:endParaRPr/>
          </a:p>
          <a:p>
            <a:pPr marL="971550" lvl="1" indent="-514350" algn="l" rtl="0">
              <a:spcBef>
                <a:spcPts val="476"/>
              </a:spcBef>
              <a:spcAft>
                <a:spcPts val="0"/>
              </a:spcAft>
              <a:buClr>
                <a:schemeClr val="lt1"/>
              </a:buClr>
              <a:buSzPct val="100000"/>
              <a:buFont typeface="Calibri"/>
              <a:buAutoNum type="arabicPeriod"/>
            </a:pPr>
            <a:r>
              <a:rPr lang="en-US"/>
              <a:t>With R1 on 1st base, F3 stands directly in the baseline between 1st base and 2nd base.</a:t>
            </a:r>
            <a:endParaRPr/>
          </a:p>
          <a:p>
            <a:pPr marL="971550" lvl="1" indent="-514350" algn="l" rtl="0">
              <a:spcBef>
                <a:spcPts val="476"/>
              </a:spcBef>
              <a:spcAft>
                <a:spcPts val="0"/>
              </a:spcAft>
              <a:buClr>
                <a:schemeClr val="lt1"/>
              </a:buClr>
              <a:buSzPct val="100000"/>
              <a:buFont typeface="Calibri"/>
              <a:buAutoNum type="arabicPeriod"/>
            </a:pPr>
            <a:r>
              <a:rPr lang="en-US"/>
              <a:t>Whenever F2 and B1 collide after a batted ball.</a:t>
            </a:r>
            <a:endParaRPr/>
          </a:p>
          <a:p>
            <a:pPr marL="971550" lvl="1" indent="-514350" algn="l" rtl="0">
              <a:spcBef>
                <a:spcPts val="476"/>
              </a:spcBef>
              <a:spcAft>
                <a:spcPts val="0"/>
              </a:spcAft>
              <a:buClr>
                <a:schemeClr val="lt1"/>
              </a:buClr>
              <a:buSzPct val="100000"/>
              <a:buFont typeface="Calibri"/>
              <a:buAutoNum type="arabicPeriod"/>
            </a:pPr>
            <a:r>
              <a:rPr lang="en-US"/>
              <a:t>When, on a safe hit to the outfield, F6 impedes the progress of R1 about ten feet behind the baseline;</a:t>
            </a:r>
            <a:endParaRPr/>
          </a:p>
          <a:p>
            <a:pPr marL="971550" lvl="1" indent="-514350" algn="l" rtl="0">
              <a:spcBef>
                <a:spcPts val="476"/>
              </a:spcBef>
              <a:spcAft>
                <a:spcPts val="0"/>
              </a:spcAft>
              <a:buClr>
                <a:schemeClr val="lt1"/>
              </a:buClr>
              <a:buSzPct val="100000"/>
              <a:buFont typeface="Calibri"/>
              <a:buAutoNum type="arabicPeriod"/>
            </a:pPr>
            <a:r>
              <a:rPr lang="en-US"/>
              <a:t>All of the above.</a:t>
            </a:r>
            <a:endParaRPr/>
          </a:p>
          <a:p>
            <a:pPr marL="0" lvl="0" indent="0" algn="l" rtl="0">
              <a:spcBef>
                <a:spcPts val="544"/>
              </a:spcBef>
              <a:spcAft>
                <a:spcPts val="0"/>
              </a:spcAft>
              <a:buClr>
                <a:schemeClr val="lt1"/>
              </a:buClr>
              <a:buSzPct val="100000"/>
              <a:buNone/>
            </a:pPr>
            <a:r>
              <a:rPr lang="en-US"/>
              <a:t>  </a:t>
            </a:r>
            <a:endParaRPr/>
          </a:p>
          <a:p>
            <a:pPr marL="342900" lvl="0" indent="-342900" algn="l" rtl="0">
              <a:spcBef>
                <a:spcPts val="544"/>
              </a:spcBef>
              <a:spcAft>
                <a:spcPts val="0"/>
              </a:spcAft>
              <a:buClr>
                <a:schemeClr val="lt1"/>
              </a:buClr>
              <a:buSzPct val="100000"/>
              <a:buChar char="•"/>
            </a:pPr>
            <a:r>
              <a:rPr lang="en-US"/>
              <a:t>An offensive coach is yelling out location of pitches once he sees where the catcher is setting up.  The umpires rule this to be unsporting conduct and issue a warning.  This is the proper procedure.  </a:t>
            </a:r>
            <a:endParaRPr/>
          </a:p>
          <a:p>
            <a:pPr marL="342900" lvl="0" indent="-170180" algn="l" rtl="0">
              <a:spcBef>
                <a:spcPts val="544"/>
              </a:spcBef>
              <a:spcAft>
                <a:spcPts val="0"/>
              </a:spcAft>
              <a:buClr>
                <a:schemeClr val="lt1"/>
              </a:buClr>
              <a:buSzPct val="100000"/>
              <a:buNone/>
            </a:pPr>
            <a:endParaRPr/>
          </a:p>
          <a:p>
            <a:pPr marL="342900" lvl="0" indent="-342900" algn="l" rtl="0">
              <a:spcBef>
                <a:spcPts val="544"/>
              </a:spcBef>
              <a:spcAft>
                <a:spcPts val="0"/>
              </a:spcAft>
              <a:buClr>
                <a:schemeClr val="lt1"/>
              </a:buClr>
              <a:buSzPct val="100000"/>
              <a:buChar char="•"/>
            </a:pPr>
            <a:r>
              <a:rPr lang="en-US"/>
              <a:t>B1 hits an over-the-fence home run.  As she rounds 3rd base and is heading home, she removes her helmet and tosses it in the air in celebration.  B1 is ruled out for intentionally removing her helmet.  This is the proper ruling.</a:t>
            </a:r>
            <a:endParaRPr/>
          </a:p>
          <a:p>
            <a:pPr marL="342900" lvl="0" indent="-170180" algn="l" rtl="0">
              <a:spcBef>
                <a:spcPts val="544"/>
              </a:spcBef>
              <a:spcAft>
                <a:spcPts val="0"/>
              </a:spcAft>
              <a:buClr>
                <a:schemeClr val="lt1"/>
              </a:buClr>
              <a:buSzPct val="100000"/>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Shape 204"/>
        <p:cNvGrpSpPr/>
        <p:nvPr/>
      </p:nvGrpSpPr>
      <p:grpSpPr>
        <a:xfrm>
          <a:off x="0" y="0"/>
          <a:ext cx="0" cy="0"/>
          <a:chOff x="0" y="0"/>
          <a:chExt cx="0" cy="0"/>
        </a:xfrm>
      </p:grpSpPr>
      <p:sp>
        <p:nvSpPr>
          <p:cNvPr id="205" name="Google Shape;205;p33"/>
          <p:cNvSpPr txBox="1">
            <a:spLocks noGrp="1"/>
          </p:cNvSpPr>
          <p:nvPr>
            <p:ph type="body" idx="1"/>
          </p:nvPr>
        </p:nvSpPr>
        <p:spPr>
          <a:xfrm>
            <a:off x="457200" y="228600"/>
            <a:ext cx="8229600" cy="6477000"/>
          </a:xfrm>
          <a:prstGeom prst="rect">
            <a:avLst/>
          </a:prstGeom>
          <a:noFill/>
          <a:ln>
            <a:noFill/>
          </a:ln>
        </p:spPr>
        <p:txBody>
          <a:bodyPr spcFirstLastPara="1" wrap="square" lIns="91425" tIns="45700" rIns="91425" bIns="45700" numCol="1" anchor="t" anchorCtr="0">
            <a:normAutofit fontScale="92500" lnSpcReduction="20000"/>
          </a:bodyPr>
          <a:lstStyle/>
          <a:p>
            <a:pPr marL="342900" lvl="0" indent="-342900" algn="l" rtl="0">
              <a:spcBef>
                <a:spcPts val="0"/>
              </a:spcBef>
              <a:spcAft>
                <a:spcPts val="0"/>
              </a:spcAft>
              <a:buClr>
                <a:schemeClr val="lt1"/>
              </a:buClr>
              <a:buSzPct val="100000"/>
              <a:buChar char="•"/>
            </a:pPr>
            <a:r>
              <a:rPr lang="en-US"/>
              <a:t>When a runner’s interference prevents a fielder from catching a routine fly ball with ordinary effort:</a:t>
            </a:r>
            <a:endParaRPr/>
          </a:p>
          <a:p>
            <a:pPr marL="971550" lvl="1" indent="-514350" algn="l" rtl="0">
              <a:spcBef>
                <a:spcPts val="518"/>
              </a:spcBef>
              <a:spcAft>
                <a:spcPts val="0"/>
              </a:spcAft>
              <a:buClr>
                <a:schemeClr val="lt1"/>
              </a:buClr>
              <a:buSzPct val="100000"/>
              <a:buFont typeface="Calibri"/>
              <a:buAutoNum type="arabicPeriod"/>
            </a:pPr>
            <a:r>
              <a:rPr lang="en-US"/>
              <a:t>Only the batter is out;</a:t>
            </a:r>
            <a:endParaRPr/>
          </a:p>
          <a:p>
            <a:pPr marL="971550" lvl="1" indent="-514350" algn="l" rtl="0">
              <a:spcBef>
                <a:spcPts val="518"/>
              </a:spcBef>
              <a:spcAft>
                <a:spcPts val="0"/>
              </a:spcAft>
              <a:buClr>
                <a:schemeClr val="lt1"/>
              </a:buClr>
              <a:buSzPct val="100000"/>
              <a:buFont typeface="Calibri"/>
              <a:buAutoNum type="arabicPeriod"/>
            </a:pPr>
            <a:r>
              <a:rPr lang="en-US"/>
              <a:t>Only the runner is out;</a:t>
            </a:r>
            <a:endParaRPr/>
          </a:p>
          <a:p>
            <a:pPr marL="971550" lvl="1" indent="-514350" algn="l" rtl="0">
              <a:spcBef>
                <a:spcPts val="518"/>
              </a:spcBef>
              <a:spcAft>
                <a:spcPts val="0"/>
              </a:spcAft>
              <a:buClr>
                <a:schemeClr val="lt1"/>
              </a:buClr>
              <a:buSzPct val="100000"/>
              <a:buFont typeface="Calibri"/>
              <a:buAutoNum type="arabicPeriod"/>
            </a:pPr>
            <a:r>
              <a:rPr lang="en-US"/>
              <a:t>Only a strike is charged to the batter if the ball is foul;</a:t>
            </a:r>
            <a:endParaRPr/>
          </a:p>
          <a:p>
            <a:pPr marL="971550" lvl="1" indent="-514350" algn="l" rtl="0">
              <a:spcBef>
                <a:spcPts val="518"/>
              </a:spcBef>
              <a:spcAft>
                <a:spcPts val="0"/>
              </a:spcAft>
              <a:buClr>
                <a:schemeClr val="lt1"/>
              </a:buClr>
              <a:buSzPct val="100000"/>
              <a:buFont typeface="Calibri"/>
              <a:buAutoNum type="arabicPeriod"/>
            </a:pPr>
            <a:r>
              <a:rPr lang="en-US"/>
              <a:t>Both the runner and batter are out.</a:t>
            </a:r>
            <a:endParaRPr/>
          </a:p>
          <a:p>
            <a:pPr marL="0" lvl="0" indent="0" algn="l" rtl="0">
              <a:spcBef>
                <a:spcPts val="592"/>
              </a:spcBef>
              <a:spcAft>
                <a:spcPts val="0"/>
              </a:spcAft>
              <a:buClr>
                <a:schemeClr val="lt1"/>
              </a:buClr>
              <a:buSzPct val="100000"/>
              <a:buNone/>
            </a:pPr>
            <a:r>
              <a:rPr lang="en-US"/>
              <a:t> </a:t>
            </a:r>
            <a:endParaRPr/>
          </a:p>
          <a:p>
            <a:pPr marL="342900" lvl="0" indent="-342900" algn="l" rtl="0">
              <a:spcBef>
                <a:spcPts val="592"/>
              </a:spcBef>
              <a:spcAft>
                <a:spcPts val="0"/>
              </a:spcAft>
              <a:buClr>
                <a:schemeClr val="lt1"/>
              </a:buClr>
              <a:buSzPct val="100000"/>
              <a:buChar char="•"/>
            </a:pPr>
            <a:r>
              <a:rPr lang="en-US"/>
              <a:t>The pitcher may only step back during her delivery if she initially started with both feet in contact with the pitcher’s plate.</a:t>
            </a:r>
            <a:endParaRPr/>
          </a:p>
          <a:p>
            <a:pPr marL="342900" lvl="0" indent="-154940" algn="l" rtl="0">
              <a:spcBef>
                <a:spcPts val="592"/>
              </a:spcBef>
              <a:spcAft>
                <a:spcPts val="0"/>
              </a:spcAft>
              <a:buClr>
                <a:schemeClr val="lt1"/>
              </a:buClr>
              <a:buSzPct val="100000"/>
              <a:buNone/>
            </a:pPr>
            <a:endParaRPr/>
          </a:p>
          <a:p>
            <a:pPr marL="342900" lvl="0" indent="-342900" algn="l" rtl="0">
              <a:spcBef>
                <a:spcPts val="592"/>
              </a:spcBef>
              <a:spcAft>
                <a:spcPts val="0"/>
              </a:spcAft>
              <a:buClr>
                <a:schemeClr val="lt1"/>
              </a:buClr>
              <a:buSzPct val="100000"/>
              <a:buChar char="•"/>
            </a:pPr>
            <a:r>
              <a:rPr lang="en-US"/>
              <a:t>The penalty for an illegal pitch is a ball on the batter and all runners, both forced and unforced, move up one base.</a:t>
            </a:r>
            <a:endParaRPr/>
          </a:p>
          <a:p>
            <a:pPr marL="342900" lvl="0" indent="-154940" algn="l" rtl="0">
              <a:spcBef>
                <a:spcPts val="592"/>
              </a:spcBef>
              <a:spcAft>
                <a:spcPts val="0"/>
              </a:spcAft>
              <a:buClr>
                <a:schemeClr val="lt1"/>
              </a:buClr>
              <a:buSzPct val="100000"/>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Shape 209"/>
        <p:cNvGrpSpPr/>
        <p:nvPr/>
      </p:nvGrpSpPr>
      <p:grpSpPr>
        <a:xfrm>
          <a:off x="0" y="0"/>
          <a:ext cx="0" cy="0"/>
          <a:chOff x="0" y="0"/>
          <a:chExt cx="0" cy="0"/>
        </a:xfrm>
      </p:grpSpPr>
      <p:sp>
        <p:nvSpPr>
          <p:cNvPr id="210" name="Google Shape;210;p34"/>
          <p:cNvSpPr txBox="1">
            <a:spLocks noGrp="1"/>
          </p:cNvSpPr>
          <p:nvPr>
            <p:ph type="body" idx="1"/>
          </p:nvPr>
        </p:nvSpPr>
        <p:spPr>
          <a:xfrm>
            <a:off x="457200" y="76200"/>
            <a:ext cx="8229600" cy="6781800"/>
          </a:xfrm>
          <a:prstGeom prst="rect">
            <a:avLst/>
          </a:prstGeom>
          <a:noFill/>
          <a:ln>
            <a:noFill/>
          </a:ln>
        </p:spPr>
        <p:txBody>
          <a:bodyPr spcFirstLastPara="1" wrap="square" lIns="91425" tIns="45700" rIns="91425" bIns="45700" numCol="1" anchor="t" anchorCtr="0">
            <a:normAutofit fontScale="85000" lnSpcReduction="20000"/>
          </a:bodyPr>
          <a:lstStyle/>
          <a:p>
            <a:pPr marL="342900" lvl="0" indent="-342900" algn="l" rtl="0">
              <a:spcBef>
                <a:spcPts val="0"/>
              </a:spcBef>
              <a:spcAft>
                <a:spcPts val="0"/>
              </a:spcAft>
              <a:buClr>
                <a:schemeClr val="lt1"/>
              </a:buClr>
              <a:buSzPct val="100000"/>
              <a:buChar char="•"/>
            </a:pPr>
            <a:r>
              <a:rPr lang="en-US"/>
              <a:t>When a runner abandons a base and enters the team area or leaves live ball territory:</a:t>
            </a:r>
            <a:endParaRPr/>
          </a:p>
          <a:p>
            <a:pPr marL="971550" lvl="1" indent="-514350" algn="l" rtl="0">
              <a:spcBef>
                <a:spcPts val="476"/>
              </a:spcBef>
              <a:spcAft>
                <a:spcPts val="0"/>
              </a:spcAft>
              <a:buClr>
                <a:schemeClr val="lt1"/>
              </a:buClr>
              <a:buSzPct val="100000"/>
              <a:buFont typeface="Calibri"/>
              <a:buAutoNum type="arabicPeriod"/>
            </a:pPr>
            <a:r>
              <a:rPr lang="en-US"/>
              <a:t>The ball is dead;</a:t>
            </a:r>
            <a:endParaRPr/>
          </a:p>
          <a:p>
            <a:pPr marL="971550" lvl="1" indent="-514350" algn="l" rtl="0">
              <a:spcBef>
                <a:spcPts val="476"/>
              </a:spcBef>
              <a:spcAft>
                <a:spcPts val="0"/>
              </a:spcAft>
              <a:buClr>
                <a:schemeClr val="lt1"/>
              </a:buClr>
              <a:buSzPct val="100000"/>
              <a:buFont typeface="Calibri"/>
              <a:buAutoNum type="arabicPeriod"/>
            </a:pPr>
            <a:r>
              <a:rPr lang="en-US"/>
              <a:t>The runner is out;</a:t>
            </a:r>
            <a:endParaRPr/>
          </a:p>
          <a:p>
            <a:pPr marL="971550" lvl="1" indent="-514350" algn="l" rtl="0">
              <a:spcBef>
                <a:spcPts val="476"/>
              </a:spcBef>
              <a:spcAft>
                <a:spcPts val="0"/>
              </a:spcAft>
              <a:buClr>
                <a:schemeClr val="lt1"/>
              </a:buClr>
              <a:buSzPct val="100000"/>
              <a:buFont typeface="Calibri"/>
              <a:buAutoNum type="arabicPeriod"/>
            </a:pPr>
            <a:r>
              <a:rPr lang="en-US"/>
              <a:t>Runners must return to the last base touched at the time of the infraction;</a:t>
            </a:r>
            <a:endParaRPr/>
          </a:p>
          <a:p>
            <a:pPr marL="971550" lvl="1" indent="-514350" algn="l" rtl="0">
              <a:spcBef>
                <a:spcPts val="476"/>
              </a:spcBef>
              <a:spcAft>
                <a:spcPts val="0"/>
              </a:spcAft>
              <a:buClr>
                <a:schemeClr val="lt1"/>
              </a:buClr>
              <a:buSzPct val="100000"/>
              <a:buFont typeface="Calibri"/>
              <a:buAutoNum type="arabicPeriod"/>
            </a:pPr>
            <a:r>
              <a:rPr lang="en-US"/>
              <a:t>All of the above.</a:t>
            </a:r>
            <a:endParaRPr/>
          </a:p>
          <a:p>
            <a:pPr marL="342900" lvl="0" indent="-342900" algn="l" rtl="0">
              <a:spcBef>
                <a:spcPts val="544"/>
              </a:spcBef>
              <a:spcAft>
                <a:spcPts val="0"/>
              </a:spcAft>
              <a:buClr>
                <a:schemeClr val="lt1"/>
              </a:buClr>
              <a:buSzPct val="100000"/>
              <a:buChar char="•"/>
            </a:pPr>
            <a:endParaRPr/>
          </a:p>
          <a:p>
            <a:pPr marL="342900" lvl="0" indent="-342900" algn="l" rtl="0">
              <a:spcBef>
                <a:spcPts val="544"/>
              </a:spcBef>
              <a:spcAft>
                <a:spcPts val="0"/>
              </a:spcAft>
              <a:buClr>
                <a:schemeClr val="lt1"/>
              </a:buClr>
              <a:buSzPct val="100000"/>
              <a:buChar char="•"/>
            </a:pPr>
            <a:r>
              <a:rPr lang="en-US"/>
              <a:t>R1 is attempting to steal second base when the batter interferes with the catcher. The following ruling is correct:</a:t>
            </a:r>
            <a:endParaRPr/>
          </a:p>
          <a:p>
            <a:pPr marL="971550" lvl="1" indent="-514350" algn="l" rtl="0">
              <a:spcBef>
                <a:spcPts val="476"/>
              </a:spcBef>
              <a:spcAft>
                <a:spcPts val="0"/>
              </a:spcAft>
              <a:buClr>
                <a:schemeClr val="lt1"/>
              </a:buClr>
              <a:buSzPct val="100000"/>
              <a:buFont typeface="Calibri"/>
              <a:buAutoNum type="arabicPeriod"/>
            </a:pPr>
            <a:r>
              <a:rPr lang="en-US"/>
              <a:t>If R1 is put out, the ball remains alive and in play;</a:t>
            </a:r>
            <a:endParaRPr/>
          </a:p>
          <a:p>
            <a:pPr marL="971550" lvl="1" indent="-514350" algn="l" rtl="0">
              <a:spcBef>
                <a:spcPts val="476"/>
              </a:spcBef>
              <a:spcAft>
                <a:spcPts val="0"/>
              </a:spcAft>
              <a:buClr>
                <a:schemeClr val="lt1"/>
              </a:buClr>
              <a:buSzPct val="100000"/>
              <a:buFont typeface="Calibri"/>
              <a:buAutoNum type="arabicPeriod"/>
            </a:pPr>
            <a:r>
              <a:rPr lang="en-US"/>
              <a:t>R1 is out for the batter’s interference;</a:t>
            </a:r>
            <a:endParaRPr/>
          </a:p>
          <a:p>
            <a:pPr marL="971550" lvl="1" indent="-514350" algn="l" rtl="0">
              <a:spcBef>
                <a:spcPts val="476"/>
              </a:spcBef>
              <a:spcAft>
                <a:spcPts val="0"/>
              </a:spcAft>
              <a:buClr>
                <a:schemeClr val="lt1"/>
              </a:buClr>
              <a:buSzPct val="100000"/>
              <a:buFont typeface="Calibri"/>
              <a:buAutoNum type="arabicPeriod"/>
            </a:pPr>
            <a:r>
              <a:rPr lang="en-US"/>
              <a:t>The Ball is dead and the batter is out;</a:t>
            </a:r>
            <a:endParaRPr/>
          </a:p>
          <a:p>
            <a:pPr marL="971550" lvl="1" indent="-514350" algn="l" rtl="0">
              <a:spcBef>
                <a:spcPts val="476"/>
              </a:spcBef>
              <a:spcAft>
                <a:spcPts val="0"/>
              </a:spcAft>
              <a:buClr>
                <a:schemeClr val="lt1"/>
              </a:buClr>
              <a:buSzPct val="100000"/>
              <a:buFont typeface="Calibri"/>
              <a:buAutoNum type="arabicPeriod"/>
            </a:pPr>
            <a:r>
              <a:rPr lang="en-US"/>
              <a:t>The defense has the option to have either R1 or the batter called out.</a:t>
            </a:r>
            <a:endParaRPr/>
          </a:p>
          <a:p>
            <a:pPr marL="342900" lvl="0" indent="-342900" algn="l" rtl="0">
              <a:spcBef>
                <a:spcPts val="544"/>
              </a:spcBef>
              <a:spcAft>
                <a:spcPts val="0"/>
              </a:spcAft>
              <a:buClr>
                <a:schemeClr val="lt1"/>
              </a:buClr>
              <a:buSzPct val="100000"/>
              <a:buChar char="•"/>
            </a:pPr>
            <a:endParaRPr/>
          </a:p>
          <a:p>
            <a:pPr marL="342900" lvl="0" indent="-170180" algn="l" rtl="0">
              <a:spcBef>
                <a:spcPts val="544"/>
              </a:spcBef>
              <a:spcAft>
                <a:spcPts val="0"/>
              </a:spcAft>
              <a:buClr>
                <a:schemeClr val="lt1"/>
              </a:buClr>
              <a:buSzPct val="100000"/>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Shape 214"/>
        <p:cNvGrpSpPr/>
        <p:nvPr/>
      </p:nvGrpSpPr>
      <p:grpSpPr>
        <a:xfrm>
          <a:off x="0" y="0"/>
          <a:ext cx="0" cy="0"/>
          <a:chOff x="0" y="0"/>
          <a:chExt cx="0" cy="0"/>
        </a:xfrm>
      </p:grpSpPr>
      <p:sp>
        <p:nvSpPr>
          <p:cNvPr id="215" name="Google Shape;215;p35"/>
          <p:cNvSpPr txBox="1">
            <a:spLocks noGrp="1"/>
          </p:cNvSpPr>
          <p:nvPr>
            <p:ph type="body" idx="1"/>
          </p:nvPr>
        </p:nvSpPr>
        <p:spPr>
          <a:xfrm>
            <a:off x="457200" y="228600"/>
            <a:ext cx="8229600" cy="6400800"/>
          </a:xfrm>
          <a:prstGeom prst="rect">
            <a:avLst/>
          </a:prstGeom>
          <a:noFill/>
          <a:ln>
            <a:noFill/>
          </a:ln>
        </p:spPr>
        <p:txBody>
          <a:bodyPr spcFirstLastPara="1" wrap="square" lIns="91425" tIns="45700" rIns="91425" bIns="45700" numCol="1" anchor="t" anchorCtr="0">
            <a:normAutofit fontScale="92500" lnSpcReduction="20000"/>
          </a:bodyPr>
          <a:lstStyle/>
          <a:p>
            <a:pPr marL="342900" lvl="0" indent="-342900" algn="l" rtl="0">
              <a:spcBef>
                <a:spcPts val="0"/>
              </a:spcBef>
              <a:spcAft>
                <a:spcPts val="0"/>
              </a:spcAft>
              <a:buClr>
                <a:schemeClr val="lt1"/>
              </a:buClr>
              <a:buSzPct val="100000"/>
              <a:buChar char="•"/>
            </a:pPr>
            <a:r>
              <a:rPr lang="en-US"/>
              <a:t>The plate umpire should instruct players to raise their hands if the player believes the ball has gone out of play.</a:t>
            </a:r>
            <a:endParaRPr/>
          </a:p>
          <a:p>
            <a:pPr marL="342900" lvl="0" indent="-342900" algn="l" rtl="0">
              <a:spcBef>
                <a:spcPts val="592"/>
              </a:spcBef>
              <a:spcAft>
                <a:spcPts val="0"/>
              </a:spcAft>
              <a:buClr>
                <a:schemeClr val="lt1"/>
              </a:buClr>
              <a:buSzPct val="100000"/>
              <a:buChar char="•"/>
            </a:pPr>
            <a:endParaRPr/>
          </a:p>
          <a:p>
            <a:pPr marL="342900" lvl="0" indent="-342900" algn="l" rtl="0">
              <a:spcBef>
                <a:spcPts val="592"/>
              </a:spcBef>
              <a:spcAft>
                <a:spcPts val="0"/>
              </a:spcAft>
              <a:buClr>
                <a:schemeClr val="lt1"/>
              </a:buClr>
              <a:buSzPct val="100000"/>
              <a:buChar char="•"/>
            </a:pPr>
            <a:r>
              <a:rPr lang="en-US"/>
              <a:t>Bats that contain the proper ASA/USA Certification Mark but also the USSSA Certification Mark are illegal.</a:t>
            </a:r>
            <a:endParaRPr/>
          </a:p>
          <a:p>
            <a:pPr marL="342900" lvl="0" indent="-342900" algn="l" rtl="0">
              <a:spcBef>
                <a:spcPts val="592"/>
              </a:spcBef>
              <a:spcAft>
                <a:spcPts val="0"/>
              </a:spcAft>
              <a:buClr>
                <a:schemeClr val="lt1"/>
              </a:buClr>
              <a:buSzPct val="100000"/>
              <a:buChar char="•"/>
            </a:pPr>
            <a:endParaRPr/>
          </a:p>
          <a:p>
            <a:pPr marL="342900" lvl="0" indent="-342900" algn="l" rtl="0">
              <a:spcBef>
                <a:spcPts val="592"/>
              </a:spcBef>
              <a:spcAft>
                <a:spcPts val="0"/>
              </a:spcAft>
              <a:buClr>
                <a:schemeClr val="lt1"/>
              </a:buClr>
              <a:buSzPct val="100000"/>
              <a:buChar char="•"/>
            </a:pPr>
            <a:r>
              <a:rPr lang="en-US"/>
              <a:t>Regarding the DP/Flex:</a:t>
            </a:r>
            <a:endParaRPr/>
          </a:p>
          <a:p>
            <a:pPr marL="971550" lvl="1" indent="-514350" algn="l" rtl="0">
              <a:spcBef>
                <a:spcPts val="518"/>
              </a:spcBef>
              <a:spcAft>
                <a:spcPts val="0"/>
              </a:spcAft>
              <a:buClr>
                <a:schemeClr val="lt1"/>
              </a:buClr>
              <a:buSzPct val="100000"/>
              <a:buFont typeface="Calibri"/>
              <a:buAutoNum type="arabicPeriod"/>
            </a:pPr>
            <a:r>
              <a:rPr lang="en-US"/>
              <a:t>The DP and Flex may both be on defense at the same time;</a:t>
            </a:r>
            <a:endParaRPr/>
          </a:p>
          <a:p>
            <a:pPr marL="971550" lvl="1" indent="-514350" algn="l" rtl="0">
              <a:spcBef>
                <a:spcPts val="518"/>
              </a:spcBef>
              <a:spcAft>
                <a:spcPts val="0"/>
              </a:spcAft>
              <a:buClr>
                <a:schemeClr val="lt1"/>
              </a:buClr>
              <a:buSzPct val="100000"/>
              <a:buFont typeface="Calibri"/>
              <a:buAutoNum type="arabicPeriod"/>
            </a:pPr>
            <a:r>
              <a:rPr lang="en-US"/>
              <a:t>The Flex may never be on offense only</a:t>
            </a:r>
            <a:endParaRPr/>
          </a:p>
          <a:p>
            <a:pPr marL="971550" lvl="1" indent="-514350" algn="l" rtl="0">
              <a:spcBef>
                <a:spcPts val="518"/>
              </a:spcBef>
              <a:spcAft>
                <a:spcPts val="0"/>
              </a:spcAft>
              <a:buClr>
                <a:schemeClr val="lt1"/>
              </a:buClr>
              <a:buSzPct val="100000"/>
              <a:buFont typeface="Calibri"/>
              <a:buAutoNum type="arabicPeriod"/>
            </a:pPr>
            <a:r>
              <a:rPr lang="en-US"/>
              <a:t>The DP may never be on defense only</a:t>
            </a:r>
            <a:endParaRPr/>
          </a:p>
          <a:p>
            <a:pPr marL="971550" lvl="1" indent="-514350" algn="l" rtl="0">
              <a:spcBef>
                <a:spcPts val="518"/>
              </a:spcBef>
              <a:spcAft>
                <a:spcPts val="0"/>
              </a:spcAft>
              <a:buClr>
                <a:schemeClr val="lt1"/>
              </a:buClr>
              <a:buSzPct val="100000"/>
              <a:buFont typeface="Calibri"/>
              <a:buAutoNum type="arabicPeriod"/>
            </a:pPr>
            <a:r>
              <a:rPr lang="en-US"/>
              <a:t>All of the above</a:t>
            </a:r>
            <a:endParaRPr/>
          </a:p>
          <a:p>
            <a:pPr marL="342900" lvl="0" indent="-342900" algn="l" rtl="0">
              <a:spcBef>
                <a:spcPts val="592"/>
              </a:spcBef>
              <a:spcAft>
                <a:spcPts val="0"/>
              </a:spcAft>
              <a:buClr>
                <a:schemeClr val="lt1"/>
              </a:buClr>
              <a:buSzPct val="100000"/>
              <a:buChar char="•"/>
            </a:pPr>
            <a:endParaRPr/>
          </a:p>
          <a:p>
            <a:pPr marL="342900" lvl="0" indent="-154940" algn="l" rtl="0">
              <a:spcBef>
                <a:spcPts val="592"/>
              </a:spcBef>
              <a:spcAft>
                <a:spcPts val="0"/>
              </a:spcAft>
              <a:buClr>
                <a:schemeClr val="lt1"/>
              </a:buClr>
              <a:buSzPct val="100000"/>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Shape 219"/>
        <p:cNvGrpSpPr/>
        <p:nvPr/>
      </p:nvGrpSpPr>
      <p:grpSpPr>
        <a:xfrm>
          <a:off x="0" y="0"/>
          <a:ext cx="0" cy="0"/>
          <a:chOff x="0" y="0"/>
          <a:chExt cx="0" cy="0"/>
        </a:xfrm>
      </p:grpSpPr>
      <p:sp>
        <p:nvSpPr>
          <p:cNvPr id="220" name="Google Shape;220;p36"/>
          <p:cNvSpPr txBox="1">
            <a:spLocks noGrp="1"/>
          </p:cNvSpPr>
          <p:nvPr>
            <p:ph type="body" idx="1"/>
          </p:nvPr>
        </p:nvSpPr>
        <p:spPr>
          <a:xfrm>
            <a:off x="457200" y="228600"/>
            <a:ext cx="8229600" cy="6477000"/>
          </a:xfrm>
          <a:prstGeom prst="rect">
            <a:avLst/>
          </a:prstGeom>
          <a:noFill/>
          <a:ln>
            <a:noFill/>
          </a:ln>
        </p:spPr>
        <p:txBody>
          <a:bodyPr spcFirstLastPara="1" wrap="square" lIns="91425" tIns="45700" rIns="91425" bIns="45700" numCol="1" anchor="t" anchorCtr="0">
            <a:normAutofit fontScale="92500" lnSpcReduction="20000"/>
          </a:bodyPr>
          <a:lstStyle/>
          <a:p>
            <a:pPr marL="342900" lvl="0" indent="-342900" algn="l" rtl="0">
              <a:spcBef>
                <a:spcPts val="0"/>
              </a:spcBef>
              <a:spcAft>
                <a:spcPts val="0"/>
              </a:spcAft>
              <a:buClr>
                <a:schemeClr val="lt1"/>
              </a:buClr>
              <a:buSzPct val="100000"/>
              <a:buChar char="•"/>
            </a:pPr>
            <a:r>
              <a:rPr lang="en-US"/>
              <a:t>Regarding the Look-Back Rule (a.k.a. Circle Rule):</a:t>
            </a:r>
            <a:endParaRPr/>
          </a:p>
          <a:p>
            <a:pPr marL="971550" lvl="1" indent="-514350" algn="l" rtl="0">
              <a:spcBef>
                <a:spcPts val="518"/>
              </a:spcBef>
              <a:spcAft>
                <a:spcPts val="0"/>
              </a:spcAft>
              <a:buClr>
                <a:schemeClr val="lt1"/>
              </a:buClr>
              <a:buSzPct val="100000"/>
              <a:buFont typeface="Calibri"/>
              <a:buAutoNum type="arabicPeriod"/>
            </a:pPr>
            <a:r>
              <a:rPr lang="en-US"/>
              <a:t>When a violation occurs, the ball is dead;</a:t>
            </a:r>
            <a:endParaRPr/>
          </a:p>
          <a:p>
            <a:pPr marL="971550" lvl="1" indent="-514350" algn="l" rtl="0">
              <a:spcBef>
                <a:spcPts val="518"/>
              </a:spcBef>
              <a:spcAft>
                <a:spcPts val="0"/>
              </a:spcAft>
              <a:buClr>
                <a:schemeClr val="lt1"/>
              </a:buClr>
              <a:buSzPct val="100000"/>
              <a:buFont typeface="Calibri"/>
              <a:buAutoNum type="arabicPeriod"/>
            </a:pPr>
            <a:r>
              <a:rPr lang="en-US"/>
              <a:t>Only one runner can be called out per play;</a:t>
            </a:r>
            <a:endParaRPr/>
          </a:p>
          <a:p>
            <a:pPr marL="971550" lvl="1" indent="-514350" algn="l" rtl="0">
              <a:spcBef>
                <a:spcPts val="518"/>
              </a:spcBef>
              <a:spcAft>
                <a:spcPts val="0"/>
              </a:spcAft>
              <a:buClr>
                <a:schemeClr val="lt1"/>
              </a:buClr>
              <a:buSzPct val="100000"/>
              <a:buFont typeface="Calibri"/>
              <a:buAutoNum type="arabicPeriod"/>
            </a:pPr>
            <a:r>
              <a:rPr lang="en-US"/>
              <a:t>A runner who is in motion when the rule goes into effect is permitted to stop once, then either proceed forward non-stop or retreat back non-stop;</a:t>
            </a:r>
            <a:endParaRPr/>
          </a:p>
          <a:p>
            <a:pPr marL="971550" lvl="1" indent="-514350" algn="l" rtl="0">
              <a:spcBef>
                <a:spcPts val="518"/>
              </a:spcBef>
              <a:spcAft>
                <a:spcPts val="0"/>
              </a:spcAft>
              <a:buClr>
                <a:schemeClr val="lt1"/>
              </a:buClr>
              <a:buSzPct val="100000"/>
              <a:buFont typeface="Calibri"/>
              <a:buAutoNum type="arabicPeriod"/>
            </a:pPr>
            <a:r>
              <a:rPr lang="en-US"/>
              <a:t>All of the above</a:t>
            </a:r>
            <a:endParaRPr/>
          </a:p>
          <a:p>
            <a:pPr marL="342900" lvl="0" indent="-342900" algn="l" rtl="0">
              <a:spcBef>
                <a:spcPts val="592"/>
              </a:spcBef>
              <a:spcAft>
                <a:spcPts val="0"/>
              </a:spcAft>
              <a:buClr>
                <a:schemeClr val="lt1"/>
              </a:buClr>
              <a:buSzPct val="100000"/>
              <a:buChar char="•"/>
            </a:pPr>
            <a:endParaRPr/>
          </a:p>
          <a:p>
            <a:pPr marL="342900" lvl="0" indent="-342900" algn="l" rtl="0">
              <a:spcBef>
                <a:spcPts val="592"/>
              </a:spcBef>
              <a:spcAft>
                <a:spcPts val="0"/>
              </a:spcAft>
              <a:buClr>
                <a:schemeClr val="lt1"/>
              </a:buClr>
              <a:buSzPct val="100000"/>
              <a:buChar char="•"/>
            </a:pPr>
            <a:r>
              <a:rPr lang="en-US"/>
              <a:t>With R3 on 3rd base, B1 receives a base-on-balls.  B1 rounds 1st base and continues non-stop toward 2nd base.  The look-back rule is in effect.  One step prior to reaching 2nd base, B1 reverses direction and continues non-stop back to 1st base.  B1 has violated the look-back rule.</a:t>
            </a:r>
            <a:endParaRPr/>
          </a:p>
          <a:p>
            <a:pPr marL="342900" lvl="0" indent="-342900" algn="l" rtl="0">
              <a:spcBef>
                <a:spcPts val="592"/>
              </a:spcBef>
              <a:spcAft>
                <a:spcPts val="0"/>
              </a:spcAft>
              <a:buClr>
                <a:schemeClr val="lt1"/>
              </a:buClr>
              <a:buSzPct val="100000"/>
              <a:buChar char="•"/>
            </a:pPr>
            <a:endParaRPr/>
          </a:p>
          <a:p>
            <a:pPr marL="342900" lvl="0" indent="-154940" algn="l" rtl="0">
              <a:spcBef>
                <a:spcPts val="592"/>
              </a:spcBef>
              <a:spcAft>
                <a:spcPts val="0"/>
              </a:spcAft>
              <a:buClr>
                <a:schemeClr val="lt1"/>
              </a:buClr>
              <a:buSzPct val="1000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70336"/>
        </a:solidFill>
        <a:effectLst/>
      </p:bgPr>
    </p:bg>
    <p:spTree>
      <p:nvGrpSpPr>
        <p:cNvPr id="1" name="Shape 98"/>
        <p:cNvGrpSpPr/>
        <p:nvPr/>
      </p:nvGrpSpPr>
      <p:grpSpPr>
        <a:xfrm>
          <a:off x="0" y="0"/>
          <a:ext cx="0" cy="0"/>
          <a:chOff x="0" y="0"/>
          <a:chExt cx="0" cy="0"/>
        </a:xfrm>
      </p:grpSpPr>
      <p:sp>
        <p:nvSpPr>
          <p:cNvPr id="99" name="Google Shape;99;p1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numCol="1" anchor="t" anchorCtr="0">
            <a:normAutofit/>
          </a:bodyPr>
          <a:lstStyle/>
          <a:p>
            <a:pPr marL="0" lvl="0" indent="0" algn="ctr" rtl="0">
              <a:spcBef>
                <a:spcPts val="0"/>
              </a:spcBef>
              <a:spcAft>
                <a:spcPts val="0"/>
              </a:spcAft>
              <a:buClr>
                <a:schemeClr val="lt1"/>
              </a:buClr>
              <a:buSzPts val="6000"/>
              <a:buNone/>
            </a:pPr>
            <a:r>
              <a:rPr lang="en-US" sz="6000"/>
              <a:t>NEW RULES </a:t>
            </a:r>
            <a:endParaRPr/>
          </a:p>
          <a:p>
            <a:pPr marL="0" lvl="0" indent="0" algn="ctr" rtl="0">
              <a:spcBef>
                <a:spcPts val="1200"/>
              </a:spcBef>
              <a:spcAft>
                <a:spcPts val="0"/>
              </a:spcAft>
              <a:buClr>
                <a:schemeClr val="lt1"/>
              </a:buClr>
              <a:buSzPts val="6000"/>
              <a:buNone/>
            </a:pPr>
            <a:r>
              <a:rPr lang="en-US" sz="6000"/>
              <a:t>&amp; </a:t>
            </a:r>
            <a:endParaRPr/>
          </a:p>
          <a:p>
            <a:pPr marL="0" lvl="0" indent="0" algn="ctr" rtl="0">
              <a:spcBef>
                <a:spcPts val="1200"/>
              </a:spcBef>
              <a:spcAft>
                <a:spcPts val="0"/>
              </a:spcAft>
              <a:buClr>
                <a:schemeClr val="lt1"/>
              </a:buClr>
              <a:buSzPts val="6000"/>
              <a:buNone/>
            </a:pPr>
            <a:r>
              <a:rPr lang="en-US" sz="6000"/>
              <a:t>MODIFICATIONS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70336"/>
        </a:solidFill>
        <a:effectLst/>
      </p:bgPr>
    </p:bg>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numCol="1" anchor="ctr" anchorCtr="0">
            <a:normAutofit/>
          </a:bodyPr>
          <a:lstStyle/>
          <a:p>
            <a:pPr marL="0" lvl="0" indent="0" algn="ctr" rtl="0">
              <a:spcBef>
                <a:spcPts val="0"/>
              </a:spcBef>
              <a:spcAft>
                <a:spcPts val="0"/>
              </a:spcAft>
              <a:buClr>
                <a:schemeClr val="lt1"/>
              </a:buClr>
              <a:buSzPts val="4400"/>
              <a:buFont typeface="Calibri"/>
              <a:buNone/>
            </a:pPr>
            <a:endParaRPr/>
          </a:p>
        </p:txBody>
      </p:sp>
      <p:sp>
        <p:nvSpPr>
          <p:cNvPr id="105" name="Google Shape;105;p1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numCol="1" anchor="t" anchorCtr="0">
            <a:normAutofit/>
          </a:bodyPr>
          <a:lstStyle/>
          <a:p>
            <a:pPr marL="342900" lvl="0" indent="-342900" algn="just" rtl="0">
              <a:spcBef>
                <a:spcPts val="0"/>
              </a:spcBef>
              <a:spcAft>
                <a:spcPts val="0"/>
              </a:spcAft>
              <a:buClr>
                <a:schemeClr val="lt1"/>
              </a:buClr>
              <a:buSzPts val="3200"/>
              <a:buChar char="•"/>
            </a:pPr>
            <a:r>
              <a:rPr lang="en-US"/>
              <a:t>USA Softball Rule Changes of Relevance to NYSPHSAA</a:t>
            </a:r>
            <a:endParaRPr/>
          </a:p>
          <a:p>
            <a:pPr marL="742950" lvl="1" indent="-285750" algn="just" rtl="0">
              <a:spcBef>
                <a:spcPts val="560"/>
              </a:spcBef>
              <a:spcAft>
                <a:spcPts val="0"/>
              </a:spcAft>
              <a:buClr>
                <a:schemeClr val="lt1"/>
              </a:buClr>
              <a:buSzPts val="2800"/>
              <a:buChar char="–"/>
            </a:pPr>
            <a:r>
              <a:rPr lang="en-US"/>
              <a:t>Multiple Significant Changes/Modifications</a:t>
            </a:r>
            <a:endParaRPr/>
          </a:p>
          <a:p>
            <a:pPr marL="342900" lvl="0" indent="-342900" algn="just" rtl="0">
              <a:spcBef>
                <a:spcPts val="640"/>
              </a:spcBef>
              <a:spcAft>
                <a:spcPts val="0"/>
              </a:spcAft>
              <a:buClr>
                <a:schemeClr val="lt1"/>
              </a:buClr>
              <a:buSzPts val="3200"/>
              <a:buChar char="•"/>
            </a:pPr>
            <a:r>
              <a:rPr lang="en-US"/>
              <a:t>NYSPHSAA Changes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70336"/>
        </a:solidFill>
        <a:effectLst/>
      </p:bgPr>
    </p:bg>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numCol="1" anchor="ctr" anchorCtr="0">
            <a:normAutofit/>
          </a:bodyPr>
          <a:lstStyle/>
          <a:p>
            <a:pPr marL="0" lvl="0" indent="0" algn="ctr" rtl="0">
              <a:spcBef>
                <a:spcPts val="0"/>
              </a:spcBef>
              <a:spcAft>
                <a:spcPts val="0"/>
              </a:spcAft>
              <a:buClr>
                <a:schemeClr val="lt1"/>
              </a:buClr>
              <a:buSzPts val="4400"/>
              <a:buFont typeface="Calibri"/>
              <a:buNone/>
            </a:pPr>
            <a:r>
              <a:rPr lang="en-US"/>
              <a:t>CERTIFICATION MARKS</a:t>
            </a:r>
            <a:endParaRPr/>
          </a:p>
        </p:txBody>
      </p:sp>
      <p:sp>
        <p:nvSpPr>
          <p:cNvPr id="111" name="Google Shape;111;p1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numCol="1" anchor="t" anchorCtr="0">
            <a:normAutofit lnSpcReduction="10000"/>
          </a:bodyPr>
          <a:lstStyle/>
          <a:p>
            <a:pPr marL="342900" lvl="0" indent="-342900" algn="just" rtl="0">
              <a:spcBef>
                <a:spcPts val="0"/>
              </a:spcBef>
              <a:spcAft>
                <a:spcPts val="0"/>
              </a:spcAft>
              <a:buClr>
                <a:schemeClr val="lt1"/>
              </a:buClr>
              <a:buSzPts val="3200"/>
              <a:buChar char="•"/>
            </a:pPr>
            <a:r>
              <a:rPr lang="en-US"/>
              <a:t>The official bat must bear either: </a:t>
            </a:r>
            <a:endParaRPr/>
          </a:p>
          <a:p>
            <a:pPr marL="742950" lvl="1" indent="-285750" algn="just" rtl="0">
              <a:spcBef>
                <a:spcPts val="560"/>
              </a:spcBef>
              <a:spcAft>
                <a:spcPts val="0"/>
              </a:spcAft>
              <a:buClr>
                <a:schemeClr val="lt1"/>
              </a:buClr>
              <a:buSzPts val="2800"/>
              <a:buChar char="–"/>
            </a:pPr>
            <a:r>
              <a:rPr lang="en-US"/>
              <a:t>ASA 2000 </a:t>
            </a:r>
            <a:endParaRPr/>
          </a:p>
          <a:p>
            <a:pPr marL="742950" lvl="1" indent="-285750" algn="just" rtl="0">
              <a:spcBef>
                <a:spcPts val="560"/>
              </a:spcBef>
              <a:spcAft>
                <a:spcPts val="0"/>
              </a:spcAft>
              <a:buClr>
                <a:schemeClr val="lt1"/>
              </a:buClr>
              <a:buSzPts val="2800"/>
              <a:buChar char="–"/>
            </a:pPr>
            <a:r>
              <a:rPr lang="en-US"/>
              <a:t>ASA 2004 </a:t>
            </a:r>
            <a:endParaRPr/>
          </a:p>
          <a:p>
            <a:pPr marL="742950" lvl="1" indent="-285750" algn="just" rtl="0">
              <a:spcBef>
                <a:spcPts val="560"/>
              </a:spcBef>
              <a:spcAft>
                <a:spcPts val="0"/>
              </a:spcAft>
              <a:buClr>
                <a:schemeClr val="lt1"/>
              </a:buClr>
              <a:buSzPts val="2800"/>
              <a:buChar char="–"/>
            </a:pPr>
            <a:r>
              <a:rPr lang="en-US"/>
              <a:t>New approved “USA Softball”</a:t>
            </a:r>
            <a:endParaRPr/>
          </a:p>
          <a:p>
            <a:pPr marL="342900" lvl="0" indent="-342900" algn="just" rtl="0">
              <a:spcBef>
                <a:spcPts val="640"/>
              </a:spcBef>
              <a:spcAft>
                <a:spcPts val="0"/>
              </a:spcAft>
              <a:buClr>
                <a:schemeClr val="lt1"/>
              </a:buClr>
              <a:buSzPts val="3200"/>
              <a:buChar char="•"/>
            </a:pPr>
            <a:r>
              <a:rPr lang="en-US" i="1"/>
              <a:t>NOTE 1</a:t>
            </a:r>
            <a:r>
              <a:rPr lang="en-US"/>
              <a:t>:  Bats with ASA 2013 certification marks are NOT approved for NYSPHSAA play</a:t>
            </a:r>
            <a:endParaRPr/>
          </a:p>
          <a:p>
            <a:pPr marL="342900" lvl="0" indent="-342900" algn="just" rtl="0">
              <a:spcBef>
                <a:spcPts val="640"/>
              </a:spcBef>
              <a:spcAft>
                <a:spcPts val="0"/>
              </a:spcAft>
              <a:buClr>
                <a:schemeClr val="lt1"/>
              </a:buClr>
              <a:buSzPts val="3200"/>
              <a:buChar char="•"/>
            </a:pPr>
            <a:r>
              <a:rPr lang="en-US" i="1"/>
              <a:t>NOTE 2</a:t>
            </a:r>
            <a:r>
              <a:rPr lang="en-US"/>
              <a:t>:  ASA/USA Softball certification marks are not required for softballs</a:t>
            </a:r>
            <a:endParaRPr/>
          </a:p>
          <a:p>
            <a:pPr marL="742950" lvl="1" indent="-285750" algn="just" rtl="0">
              <a:spcBef>
                <a:spcPts val="560"/>
              </a:spcBef>
              <a:spcAft>
                <a:spcPts val="0"/>
              </a:spcAft>
              <a:buClr>
                <a:schemeClr val="lt1"/>
              </a:buClr>
              <a:buSzPts val="2800"/>
              <a:buChar char="–"/>
            </a:pPr>
            <a:r>
              <a:rPr lang="en-US"/>
              <a:t>.47 COR &amp; 375 Compression</a:t>
            </a:r>
            <a:endParaRPr/>
          </a:p>
          <a:p>
            <a:pPr marL="742950" lvl="1" indent="-107950" algn="just" rtl="0">
              <a:spcBef>
                <a:spcPts val="560"/>
              </a:spcBef>
              <a:spcAft>
                <a:spcPts val="0"/>
              </a:spcAft>
              <a:buClr>
                <a:schemeClr val="lt1"/>
              </a:buClr>
              <a:buSzPts val="2800"/>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8"/>
          <p:cNvSpPr txBox="1">
            <a:spLocks noGrp="1"/>
          </p:cNvSpPr>
          <p:nvPr>
            <p:ph type="title"/>
          </p:nvPr>
        </p:nvSpPr>
        <p:spPr>
          <a:xfrm>
            <a:off x="443116" y="274588"/>
            <a:ext cx="8389157" cy="1045338"/>
          </a:xfrm>
          <a:prstGeom prst="rect">
            <a:avLst/>
          </a:prstGeom>
        </p:spPr>
        <p:txBody>
          <a:bodyPr spcFirstLastPara="1" wrap="square" lIns="91425" tIns="45700" rIns="91425" bIns="45700" numCol="1" anchor="ctr" anchorCtr="0">
            <a:normAutofit/>
          </a:bodyPr>
          <a:lstStyle/>
          <a:p>
            <a:pPr marL="0" lvl="0" indent="0" algn="ctr" rtl="0">
              <a:spcBef>
                <a:spcPts val="0"/>
              </a:spcBef>
              <a:spcAft>
                <a:spcPts val="0"/>
              </a:spcAft>
              <a:buNone/>
            </a:pPr>
            <a:r>
              <a:rPr lang="en-US"/>
              <a:t>Bat Certification Marks</a:t>
            </a:r>
            <a:endParaRPr/>
          </a:p>
          <a:p>
            <a:pPr marL="0" lvl="0" indent="0" algn="ctr">
              <a:spcBef>
                <a:spcPts val="0"/>
              </a:spcBef>
              <a:spcAft>
                <a:spcPts val="0"/>
              </a:spcAft>
              <a:buNone/>
            </a:pPr>
            <a:endParaRPr/>
          </a:p>
        </p:txBody>
      </p:sp>
      <p:pic>
        <p:nvPicPr>
          <p:cNvPr id="118" name="Google Shape;118;p18"/>
          <p:cNvPicPr preferRelativeResize="0"/>
          <p:nvPr/>
        </p:nvPicPr>
        <p:blipFill>
          <a:blip r:embed="rId3">
            <a:alphaModFix/>
          </a:blip>
          <a:stretch>
            <a:fillRect/>
          </a:stretch>
        </p:blipFill>
        <p:spPr>
          <a:xfrm>
            <a:off x="457200" y="1462316"/>
            <a:ext cx="8229600" cy="279931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70336"/>
        </a:solidFill>
        <a:effectLst/>
      </p:bgPr>
    </p:bg>
    <p:spTree>
      <p:nvGrpSpPr>
        <p:cNvPr id="1" name="Shape 122"/>
        <p:cNvGrpSpPr/>
        <p:nvPr/>
      </p:nvGrpSpPr>
      <p:grpSpPr>
        <a:xfrm>
          <a:off x="0" y="0"/>
          <a:ext cx="0" cy="0"/>
          <a:chOff x="0" y="0"/>
          <a:chExt cx="0" cy="0"/>
        </a:xfrm>
      </p:grpSpPr>
      <p:sp>
        <p:nvSpPr>
          <p:cNvPr id="123" name="Google Shape;123;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numCol="1" anchor="ctr" anchorCtr="0">
            <a:normAutofit/>
          </a:bodyPr>
          <a:lstStyle/>
          <a:p>
            <a:pPr marL="0" lvl="0" indent="0" algn="ctr" rtl="0">
              <a:spcBef>
                <a:spcPts val="0"/>
              </a:spcBef>
              <a:spcAft>
                <a:spcPts val="0"/>
              </a:spcAft>
              <a:buClr>
                <a:schemeClr val="lt1"/>
              </a:buClr>
              <a:buSzPts val="4400"/>
              <a:buFont typeface="Calibri"/>
              <a:buNone/>
            </a:pPr>
            <a:r>
              <a:rPr lang="en-US"/>
              <a:t>HELMETS</a:t>
            </a:r>
            <a:endParaRPr/>
          </a:p>
        </p:txBody>
      </p:sp>
      <p:sp>
        <p:nvSpPr>
          <p:cNvPr id="124" name="Google Shape;124;p19"/>
          <p:cNvSpPr txBox="1">
            <a:spLocks noGrp="1"/>
          </p:cNvSpPr>
          <p:nvPr>
            <p:ph type="body" idx="1"/>
          </p:nvPr>
        </p:nvSpPr>
        <p:spPr>
          <a:xfrm>
            <a:off x="0" y="1600200"/>
            <a:ext cx="9067800" cy="4525963"/>
          </a:xfrm>
          <a:prstGeom prst="rect">
            <a:avLst/>
          </a:prstGeom>
          <a:noFill/>
          <a:ln>
            <a:noFill/>
          </a:ln>
        </p:spPr>
        <p:txBody>
          <a:bodyPr spcFirstLastPara="1" wrap="square" lIns="91425" tIns="45700" rIns="91425" bIns="45700" numCol="1" anchor="t" anchorCtr="0">
            <a:normAutofit/>
          </a:bodyPr>
          <a:lstStyle/>
          <a:p>
            <a:pPr marL="342900" lvl="0" indent="-342900" algn="just" rtl="0">
              <a:spcBef>
                <a:spcPts val="0"/>
              </a:spcBef>
              <a:spcAft>
                <a:spcPts val="0"/>
              </a:spcAft>
              <a:buClr>
                <a:schemeClr val="lt1"/>
              </a:buClr>
              <a:buSzPts val="3200"/>
              <a:buChar char="•"/>
            </a:pPr>
            <a:r>
              <a:rPr lang="en-US"/>
              <a:t>Helmets shall have a non-glare (not mirror-like) surface</a:t>
            </a:r>
            <a:endParaRPr/>
          </a:p>
          <a:p>
            <a:pPr marL="742950" lvl="1" indent="-285750" algn="just" rtl="0">
              <a:spcBef>
                <a:spcPts val="560"/>
              </a:spcBef>
              <a:spcAft>
                <a:spcPts val="0"/>
              </a:spcAft>
              <a:buClr>
                <a:schemeClr val="lt1"/>
              </a:buClr>
              <a:buSzPts val="2800"/>
              <a:buChar char="–"/>
            </a:pPr>
            <a:r>
              <a:rPr lang="en-US"/>
              <a:t>The difference between “shiny” and “mirror-like” is apparent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70336"/>
        </a:solidFill>
        <a:effectLst/>
      </p:bgPr>
    </p:bg>
    <p:spTree>
      <p:nvGrpSpPr>
        <p:cNvPr id="1" name="Shape 128"/>
        <p:cNvGrpSpPr/>
        <p:nvPr/>
      </p:nvGrpSpPr>
      <p:grpSpPr>
        <a:xfrm>
          <a:off x="0" y="0"/>
          <a:ext cx="0" cy="0"/>
          <a:chOff x="0" y="0"/>
          <a:chExt cx="0" cy="0"/>
        </a:xfrm>
      </p:grpSpPr>
      <p:sp>
        <p:nvSpPr>
          <p:cNvPr id="129" name="Google Shape;129;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numCol="1" anchor="ctr" anchorCtr="0">
            <a:normAutofit/>
          </a:bodyPr>
          <a:lstStyle/>
          <a:p>
            <a:pPr marL="0" lvl="0" indent="0" algn="ctr" rtl="0">
              <a:spcBef>
                <a:spcPts val="0"/>
              </a:spcBef>
              <a:spcAft>
                <a:spcPts val="0"/>
              </a:spcAft>
              <a:buClr>
                <a:schemeClr val="lt1"/>
              </a:buClr>
              <a:buSzPts val="4400"/>
              <a:buFont typeface="Calibri"/>
              <a:buNone/>
            </a:pPr>
            <a:r>
              <a:rPr lang="en-US"/>
              <a:t>PITCHER’S SET-UP</a:t>
            </a:r>
            <a:endParaRPr/>
          </a:p>
        </p:txBody>
      </p:sp>
      <p:sp>
        <p:nvSpPr>
          <p:cNvPr id="130" name="Google Shape;130;p20"/>
          <p:cNvSpPr txBox="1">
            <a:spLocks noGrp="1"/>
          </p:cNvSpPr>
          <p:nvPr>
            <p:ph type="body" idx="1"/>
          </p:nvPr>
        </p:nvSpPr>
        <p:spPr>
          <a:xfrm>
            <a:off x="76200" y="1600200"/>
            <a:ext cx="9067800" cy="4525963"/>
          </a:xfrm>
          <a:prstGeom prst="rect">
            <a:avLst/>
          </a:prstGeom>
          <a:noFill/>
          <a:ln>
            <a:noFill/>
          </a:ln>
        </p:spPr>
        <p:txBody>
          <a:bodyPr spcFirstLastPara="1" wrap="square" lIns="91425" tIns="45700" rIns="91425" bIns="45700" numCol="1" anchor="t" anchorCtr="0">
            <a:normAutofit/>
          </a:bodyPr>
          <a:lstStyle/>
          <a:p>
            <a:pPr marL="342900" lvl="0" indent="-342900" algn="just" rtl="0">
              <a:spcBef>
                <a:spcPts val="0"/>
              </a:spcBef>
              <a:spcAft>
                <a:spcPts val="0"/>
              </a:spcAft>
              <a:buClr>
                <a:schemeClr val="lt1"/>
              </a:buClr>
              <a:buSzPts val="3200"/>
              <a:buChar char="•"/>
            </a:pPr>
            <a:r>
              <a:rPr lang="en-US"/>
              <a:t>The pitcher shall take a position with her pivot foot in contact with the pitcher’s plate and her non-pivot foot in contact with </a:t>
            </a:r>
            <a:r>
              <a:rPr lang="en-US" b="1" i="1" u="sng"/>
              <a:t>or</a:t>
            </a:r>
            <a:r>
              <a:rPr lang="en-US"/>
              <a:t> behind the pitcher’s plate</a:t>
            </a:r>
            <a:endParaRPr/>
          </a:p>
          <a:p>
            <a:pPr marL="742950" lvl="1" indent="-285750" algn="just" rtl="0">
              <a:spcBef>
                <a:spcPts val="560"/>
              </a:spcBef>
              <a:spcAft>
                <a:spcPts val="0"/>
              </a:spcAft>
              <a:buClr>
                <a:schemeClr val="lt1"/>
              </a:buClr>
              <a:buSzPts val="2800"/>
              <a:buChar char="–"/>
            </a:pPr>
            <a:r>
              <a:rPr lang="en-US"/>
              <a:t>Pitcher is no longer required to start with both feet on the pitcher’s plate</a:t>
            </a:r>
            <a:endParaRPr/>
          </a:p>
          <a:p>
            <a:pPr marL="742950" lvl="1" indent="-285750" algn="just" rtl="0">
              <a:spcBef>
                <a:spcPts val="560"/>
              </a:spcBef>
              <a:spcAft>
                <a:spcPts val="0"/>
              </a:spcAft>
              <a:buClr>
                <a:schemeClr val="lt1"/>
              </a:buClr>
              <a:buSzPts val="2800"/>
              <a:buChar char="–"/>
            </a:pPr>
            <a:r>
              <a:rPr lang="en-US"/>
              <a:t>Pitcher must still be </a:t>
            </a:r>
            <a:r>
              <a:rPr lang="en-US" i="1"/>
              <a:t>within</a:t>
            </a:r>
            <a:r>
              <a:rPr lang="en-US"/>
              <a:t> 24-inch pitcher’s plate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70336"/>
        </a:solidFill>
        <a:effectLst/>
      </p:bgPr>
    </p:bg>
    <p:spTree>
      <p:nvGrpSpPr>
        <p:cNvPr id="1" name="Shape 134"/>
        <p:cNvGrpSpPr/>
        <p:nvPr/>
      </p:nvGrpSpPr>
      <p:grpSpPr>
        <a:xfrm>
          <a:off x="0" y="0"/>
          <a:ext cx="0" cy="0"/>
          <a:chOff x="0" y="0"/>
          <a:chExt cx="0" cy="0"/>
        </a:xfrm>
      </p:grpSpPr>
      <p:sp>
        <p:nvSpPr>
          <p:cNvPr id="135" name="Google Shape;135;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numCol="1" anchor="ctr" anchorCtr="0">
            <a:normAutofit/>
          </a:bodyPr>
          <a:lstStyle/>
          <a:p>
            <a:pPr marL="0" lvl="0" indent="0" algn="ctr" rtl="0">
              <a:spcBef>
                <a:spcPts val="0"/>
              </a:spcBef>
              <a:spcAft>
                <a:spcPts val="0"/>
              </a:spcAft>
              <a:buClr>
                <a:schemeClr val="lt1"/>
              </a:buClr>
              <a:buSzPts val="4400"/>
              <a:buFont typeface="Calibri"/>
              <a:buNone/>
            </a:pPr>
            <a:r>
              <a:rPr lang="en-US"/>
              <a:t>PITCHER’S MOTION</a:t>
            </a:r>
            <a:endParaRPr/>
          </a:p>
        </p:txBody>
      </p:sp>
      <p:sp>
        <p:nvSpPr>
          <p:cNvPr id="136" name="Google Shape;136;p21"/>
          <p:cNvSpPr txBox="1">
            <a:spLocks noGrp="1"/>
          </p:cNvSpPr>
          <p:nvPr>
            <p:ph type="body" idx="1"/>
          </p:nvPr>
        </p:nvSpPr>
        <p:spPr>
          <a:xfrm>
            <a:off x="0" y="1600200"/>
            <a:ext cx="9144000" cy="4525963"/>
          </a:xfrm>
          <a:prstGeom prst="rect">
            <a:avLst/>
          </a:prstGeom>
          <a:noFill/>
          <a:ln>
            <a:noFill/>
          </a:ln>
        </p:spPr>
        <p:txBody>
          <a:bodyPr spcFirstLastPara="1" wrap="square" lIns="91425" tIns="45700" rIns="91425" bIns="45700" numCol="1" anchor="t" anchorCtr="0">
            <a:normAutofit/>
          </a:bodyPr>
          <a:lstStyle/>
          <a:p>
            <a:pPr marL="342900" lvl="0" indent="-342900" algn="just" rtl="0">
              <a:spcBef>
                <a:spcPts val="0"/>
              </a:spcBef>
              <a:spcAft>
                <a:spcPts val="0"/>
              </a:spcAft>
              <a:buClr>
                <a:schemeClr val="lt1"/>
              </a:buClr>
              <a:buSzPts val="3200"/>
              <a:buChar char="•"/>
            </a:pPr>
            <a:r>
              <a:rPr lang="en-US"/>
              <a:t>A backwards step may be taken before, simultaneous with or after the hands are brought together</a:t>
            </a:r>
            <a:endParaRPr/>
          </a:p>
          <a:p>
            <a:pPr marL="742950" lvl="1" indent="-285750" algn="just" rtl="0">
              <a:spcBef>
                <a:spcPts val="560"/>
              </a:spcBef>
              <a:spcAft>
                <a:spcPts val="0"/>
              </a:spcAft>
              <a:buClr>
                <a:schemeClr val="lt1"/>
              </a:buClr>
              <a:buSzPts val="2800"/>
              <a:buChar char="–"/>
            </a:pPr>
            <a:r>
              <a:rPr lang="en-US" i="1"/>
              <a:t>COMMENT:  “</a:t>
            </a:r>
            <a:r>
              <a:rPr lang="en-US"/>
              <a:t>Allows pitchers to take a backward step from the pitcher’s plate”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841</Words>
  <Application>Microsoft Office PowerPoint</Application>
  <PresentationFormat>On-screen Show (4:3)</PresentationFormat>
  <Paragraphs>122</Paragraphs>
  <Slides>24</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PowerPoint Presentation</vt:lpstr>
      <vt:lpstr>EXPECTATIONS</vt:lpstr>
      <vt:lpstr>PowerPoint Presentation</vt:lpstr>
      <vt:lpstr>PowerPoint Presentation</vt:lpstr>
      <vt:lpstr>CERTIFICATION MARKS</vt:lpstr>
      <vt:lpstr>Bat Certification Marks </vt:lpstr>
      <vt:lpstr>HELMETS</vt:lpstr>
      <vt:lpstr>PITCHER’S SET-UP</vt:lpstr>
      <vt:lpstr>PITCHER’S MOTION</vt:lpstr>
      <vt:lpstr>PITCHER’S MOTION</vt:lpstr>
      <vt:lpstr>ILLEGAL PITCH</vt:lpstr>
      <vt:lpstr>METAL CLEATS</vt:lpstr>
      <vt:lpstr>COVID – 19 PROTOCOL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Margaret Squazzo</dc:creator>
  <cp:lastModifiedBy>Margaret Squazzo</cp:lastModifiedBy>
  <cp:revision>1</cp:revision>
  <dcterms:modified xsi:type="dcterms:W3CDTF">2021-03-03T14:30:50Z</dcterms:modified>
</cp:coreProperties>
</file>